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65D4B-22CF-402E-89D9-A52459FC6D7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4B54B-D897-4BE2-ABEE-04225FB9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58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01D4C-7CBD-43FB-B777-A0E691BA873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261B95-DCF2-4E66-8AEA-7CF0A8AF087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5ABF59-DF09-4EFF-B849-9544517D43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8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4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1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3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3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0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9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667000" y="3725863"/>
            <a:ext cx="6477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EFEKTIFITAS ANTARA MANAJEMEN DAN DESAIN 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OSKAR JUDIANTO </a:t>
            </a:r>
            <a:r>
              <a:rPr lang="en-US" b="1" dirty="0" err="1" smtClean="0">
                <a:solidFill>
                  <a:schemeClr val="bg1"/>
                </a:solidFill>
              </a:rPr>
              <a:t>SSn</a:t>
            </a:r>
            <a:r>
              <a:rPr lang="en-US" b="1" dirty="0" smtClean="0">
                <a:solidFill>
                  <a:schemeClr val="bg1"/>
                </a:solidFill>
              </a:rPr>
              <a:t>., MM., MDs.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DESAIN PRODUK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FAKULTAS DESAIN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INDUSTRI KREATIF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552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SDM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fektifitas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Terapannya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inovasi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437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taktis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Proses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Jalur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12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ekerjaan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unit – unit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lingkup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7143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Efektifitas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antara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manajemen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dan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desain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/>
              <a:t>Ada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yang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Pertama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ungkapan</a:t>
            </a:r>
            <a:r>
              <a:rPr lang="en-US" sz="2400" dirty="0"/>
              <a:t> </a:t>
            </a:r>
            <a:r>
              <a:rPr lang="en-US" sz="2400" dirty="0" err="1"/>
              <a:t>selera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pandang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dikalangan</a:t>
            </a:r>
            <a:r>
              <a:rPr lang="en-US" sz="2400" dirty="0"/>
              <a:t> </a:t>
            </a:r>
            <a:r>
              <a:rPr lang="en-US" sz="2400" dirty="0" err="1"/>
              <a:t>pengusaha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terus-menerus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selera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mengembangkannya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pembuatan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. </a:t>
            </a:r>
            <a:r>
              <a:rPr lang="en-US" sz="2400" dirty="0" err="1"/>
              <a:t>Selera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memang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pembuatan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bersandar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selera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mencoba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buatannya</a:t>
            </a:r>
            <a:r>
              <a:rPr lang="en-US" sz="2400" dirty="0"/>
              <a:t>. </a:t>
            </a:r>
            <a:r>
              <a:rPr lang="en-US" sz="2400" dirty="0" err="1"/>
              <a:t>Kedua</a:t>
            </a:r>
            <a:r>
              <a:rPr lang="en-US" sz="2400" dirty="0"/>
              <a:t>,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siasat</a:t>
            </a:r>
            <a:r>
              <a:rPr lang="en-US" sz="2400" dirty="0"/>
              <a:t> </a:t>
            </a:r>
            <a:r>
              <a:rPr lang="en-US" sz="2400" dirty="0" err="1"/>
              <a:t>memajukan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.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dianut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yang </a:t>
            </a:r>
            <a:r>
              <a:rPr lang="en-US" sz="2400" dirty="0" err="1"/>
              <a:t>berhasil</a:t>
            </a:r>
            <a:r>
              <a:rPr lang="en-US" sz="2400" dirty="0"/>
              <a:t> </a:t>
            </a:r>
            <a:r>
              <a:rPr lang="en-US" sz="2400" dirty="0" err="1"/>
              <a:t>maju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memadukan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,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selera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, </a:t>
            </a:r>
            <a:r>
              <a:rPr lang="en-US" sz="2400" dirty="0" err="1"/>
              <a:t>mendesain</a:t>
            </a:r>
            <a:r>
              <a:rPr lang="en-US" sz="2400" dirty="0"/>
              <a:t>,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baku</a:t>
            </a:r>
            <a:r>
              <a:rPr lang="en-US" sz="2400" dirty="0"/>
              <a:t>, proses </a:t>
            </a:r>
            <a:r>
              <a:rPr lang="en-US" sz="2400" dirty="0" err="1"/>
              <a:t>produksi</a:t>
            </a:r>
            <a:r>
              <a:rPr lang="en-US" sz="2400" dirty="0"/>
              <a:t>,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transportasi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7251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2000" b="1" dirty="0" smtClean="0"/>
          </a:p>
          <a:p>
            <a:pPr marL="0" indent="0" algn="just">
              <a:buNone/>
            </a:pPr>
            <a:r>
              <a:rPr lang="en-US" sz="2000" dirty="0" err="1" smtClean="0"/>
              <a:t>Kedua</a:t>
            </a:r>
            <a:r>
              <a:rPr lang="en-US" sz="2000" dirty="0" smtClean="0"/>
              <a:t> :</a:t>
            </a:r>
          </a:p>
          <a:p>
            <a:pPr marL="0" indent="0" algn="just">
              <a:buNone/>
            </a:pP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/>
              <a:t>yang lain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 </a:t>
            </a:r>
            <a:r>
              <a:rPr lang="en-US" sz="2000" b="1" dirty="0" smtClean="0"/>
              <a:t>A</a:t>
            </a:r>
            <a:r>
              <a:rPr lang="en-US" sz="2000" dirty="0" smtClean="0"/>
              <a:t> </a:t>
            </a:r>
            <a:r>
              <a:rPr lang="en-US" sz="2000" b="1" i="1" dirty="0"/>
              <a:t>hybrid activity which depends for its successful execution, upon a proper blending of all three</a:t>
            </a:r>
            <a:r>
              <a:rPr lang="en-US" sz="2000" dirty="0"/>
              <a:t> – </a:t>
            </a:r>
            <a:r>
              <a:rPr lang="en-US" sz="2000" b="1" i="1" dirty="0"/>
              <a:t>art, science and mathematics – and is most unlikely to succeed if it is exclusively identified with any </a:t>
            </a:r>
            <a:r>
              <a:rPr lang="en-US" sz="2000" b="1" i="1" dirty="0" smtClean="0"/>
              <a:t>one</a:t>
            </a:r>
            <a:r>
              <a:rPr lang="en-US" sz="2000" dirty="0" smtClean="0"/>
              <a:t>. </a:t>
            </a:r>
            <a:r>
              <a:rPr lang="en-US" sz="2000" dirty="0"/>
              <a:t>(</a:t>
            </a:r>
            <a:r>
              <a:rPr lang="en-US" sz="2000" b="1" dirty="0"/>
              <a:t>Jones, 1992</a:t>
            </a:r>
            <a:r>
              <a:rPr lang="en-US" sz="2000" dirty="0" smtClean="0"/>
              <a:t>).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multi </a:t>
            </a:r>
            <a:r>
              <a:rPr lang="en-US" sz="2000" dirty="0" err="1"/>
              <a:t>disiplin</a:t>
            </a:r>
            <a:r>
              <a:rPr lang="en-US" sz="2000" dirty="0"/>
              <a:t> yang </a:t>
            </a:r>
            <a:r>
              <a:rPr lang="en-US" sz="2000" dirty="0" err="1"/>
              <a:t>keberhasilannya</a:t>
            </a:r>
            <a:r>
              <a:rPr lang="en-US" sz="2000" dirty="0"/>
              <a:t> </a:t>
            </a:r>
            <a:r>
              <a:rPr lang="en-US" sz="2000" dirty="0" err="1"/>
              <a:t>bergantung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perpaduan</a:t>
            </a:r>
            <a:r>
              <a:rPr lang="en-US" sz="2000" dirty="0"/>
              <a:t> yang </a:t>
            </a:r>
            <a:r>
              <a:rPr lang="en-US" sz="2000" dirty="0" err="1"/>
              <a:t>tepat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– </a:t>
            </a:r>
            <a:r>
              <a:rPr lang="en-US" sz="2000" dirty="0" err="1"/>
              <a:t>seni</a:t>
            </a:r>
            <a:r>
              <a:rPr lang="en-US" sz="2000" dirty="0"/>
              <a:t>,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 –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bergantung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) (Jones, 1992). </a:t>
            </a:r>
            <a:endParaRPr lang="en-US" sz="2000" dirty="0" smtClean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yang </a:t>
            </a:r>
            <a:r>
              <a:rPr lang="en-US" sz="2000" dirty="0" err="1"/>
              <a:t>bermanfaat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kualitas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yang </a:t>
            </a:r>
            <a:r>
              <a:rPr lang="en-US" sz="2000" dirty="0" err="1"/>
              <a:t>melibatkan</a:t>
            </a:r>
            <a:r>
              <a:rPr lang="en-US" sz="2000" dirty="0"/>
              <a:t> multi </a:t>
            </a:r>
            <a:r>
              <a:rPr lang="en-US" sz="2000" dirty="0" err="1"/>
              <a:t>disiplin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. </a:t>
            </a:r>
            <a:r>
              <a:rPr lang="en-US" sz="2000" dirty="0" err="1"/>
              <a:t>Mendesain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rentetan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yang </a:t>
            </a:r>
            <a:r>
              <a:rPr lang="en-US" sz="2000" dirty="0" err="1"/>
              <a:t>menggabungkan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cipta</a:t>
            </a:r>
            <a:r>
              <a:rPr lang="en-US" sz="2000" dirty="0"/>
              <a:t>, </a:t>
            </a:r>
            <a:r>
              <a:rPr lang="en-US" sz="2000" dirty="0" err="1"/>
              <a:t>teknologi</a:t>
            </a:r>
            <a:r>
              <a:rPr lang="en-US" sz="2000" dirty="0"/>
              <a:t>, </a:t>
            </a:r>
            <a:r>
              <a:rPr lang="en-US" sz="2000" dirty="0" err="1"/>
              <a:t>keindahan</a:t>
            </a:r>
            <a:r>
              <a:rPr lang="en-US" sz="2000" dirty="0"/>
              <a:t> yang </a:t>
            </a:r>
            <a:r>
              <a:rPr lang="en-US" sz="2000" dirty="0" err="1"/>
              <a:t>memenuhi</a:t>
            </a:r>
            <a:r>
              <a:rPr lang="en-US" sz="2000" dirty="0"/>
              <a:t> </a:t>
            </a:r>
            <a:r>
              <a:rPr lang="en-US" sz="2000" dirty="0" err="1"/>
              <a:t>syarat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diproduksi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diperbanyak</a:t>
            </a:r>
            <a:r>
              <a:rPr lang="en-US" sz="2000" dirty="0"/>
              <a:t>.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selera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memperkaya</a:t>
            </a:r>
            <a:r>
              <a:rPr lang="en-US" sz="2000" dirty="0"/>
              <a:t>. </a:t>
            </a:r>
            <a:r>
              <a:rPr lang="en-US" sz="2000" dirty="0" err="1"/>
              <a:t>Selera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meningkat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dipenuhi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desain-desain</a:t>
            </a:r>
            <a:r>
              <a:rPr lang="en-US" sz="2000" dirty="0"/>
              <a:t> yang </a:t>
            </a:r>
            <a:r>
              <a:rPr lang="en-US" sz="2000" dirty="0" err="1"/>
              <a:t>berkualitas</a:t>
            </a:r>
            <a:r>
              <a:rPr lang="en-US" sz="2000" dirty="0"/>
              <a:t>. </a:t>
            </a:r>
            <a:r>
              <a:rPr lang="en-US" sz="2000" dirty="0" err="1"/>
              <a:t>Sebaliknya</a:t>
            </a:r>
            <a:r>
              <a:rPr lang="en-US" sz="2000" dirty="0"/>
              <a:t> </a:t>
            </a:r>
            <a:r>
              <a:rPr lang="en-US" sz="2000" dirty="0" err="1"/>
              <a:t>kualitas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meningkat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berada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yang </a:t>
            </a:r>
            <a:r>
              <a:rPr lang="en-US" sz="2000" dirty="0" err="1"/>
              <a:t>berselera</a:t>
            </a:r>
            <a:r>
              <a:rPr lang="en-US" sz="2000" dirty="0"/>
              <a:t> </a:t>
            </a:r>
            <a:r>
              <a:rPr lang="en-US" sz="2000" dirty="0" err="1" smtClean="0"/>
              <a:t>baik</a:t>
            </a:r>
            <a:r>
              <a:rPr lang="en-US" sz="2000" b="1" dirty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258799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ctr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962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427</Words>
  <Application>Microsoft Office PowerPoint</Application>
  <PresentationFormat>On-screen Show (4:3)</PresentationFormat>
  <Paragraphs>49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Efektifitas antara manajemen dan desain</vt:lpstr>
      <vt:lpstr>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FDIK</dc:creator>
  <cp:lastModifiedBy>FDIK</cp:lastModifiedBy>
  <cp:revision>14</cp:revision>
  <dcterms:created xsi:type="dcterms:W3CDTF">2017-10-03T02:42:07Z</dcterms:created>
  <dcterms:modified xsi:type="dcterms:W3CDTF">2017-10-10T06:16:54Z</dcterms:modified>
</cp:coreProperties>
</file>