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65D4B-22CF-402E-89D9-A52459FC6D7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4B54B-D897-4BE2-ABEE-04225FB9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58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01D4C-7CBD-43FB-B777-A0E691BA8735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261B95-DCF2-4E66-8AEA-7CF0A8AF087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9E9EAE-DC28-4808-AE10-CD0E8258DC7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5ABF59-DF09-4EFF-B849-9544517D43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8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4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1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1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4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2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3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3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0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9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9F1C9-AAC3-4360-9BF0-08139086B91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4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667000" y="3725863"/>
            <a:ext cx="6477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RUANG LINGKUP DALAM MANAJEMEN DESAIN 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PERTEMUAN </a:t>
            </a:r>
            <a:r>
              <a:rPr lang="en-US" b="1" dirty="0" smtClean="0">
                <a:solidFill>
                  <a:schemeClr val="bg1"/>
                </a:solidFill>
              </a:rPr>
              <a:t>8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OSKAR JUDIANTO </a:t>
            </a:r>
            <a:r>
              <a:rPr lang="en-US" b="1" dirty="0" err="1" smtClean="0">
                <a:solidFill>
                  <a:schemeClr val="bg1"/>
                </a:solidFill>
              </a:rPr>
              <a:t>SSn</a:t>
            </a:r>
            <a:r>
              <a:rPr lang="en-US" b="1" dirty="0" smtClean="0">
                <a:solidFill>
                  <a:schemeClr val="bg1"/>
                </a:solidFill>
              </a:rPr>
              <a:t>., MM., MDs.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DESAIN PRODUK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FAKULTAS DESAIN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INDUSTRI KREATIF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552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SDM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07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fektifitas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Terapannya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05.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06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inovasi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437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09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taktis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Proses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10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11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Jalur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12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ekerjaan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unit – unit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08.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lingkup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7143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b="1" i="1" dirty="0" err="1"/>
              <a:t>Mendesain</a:t>
            </a:r>
            <a:r>
              <a:rPr lang="en-US" sz="2400" dirty="0"/>
              <a:t> 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kreatif</a:t>
            </a:r>
            <a:r>
              <a:rPr lang="en-US" sz="2400" dirty="0"/>
              <a:t>,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mewujudkan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berguna</a:t>
            </a:r>
            <a:r>
              <a:rPr lang="en-US" sz="2400" dirty="0"/>
              <a:t>, yang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 (</a:t>
            </a:r>
            <a:r>
              <a:rPr lang="en-US" sz="2400" dirty="0" err="1"/>
              <a:t>Reswick</a:t>
            </a:r>
            <a:r>
              <a:rPr lang="en-US" sz="2400" dirty="0"/>
              <a:t>, 1965 </a:t>
            </a:r>
            <a:r>
              <a:rPr lang="en-US" sz="2400" dirty="0" err="1"/>
              <a:t>dalam</a:t>
            </a:r>
            <a:r>
              <a:rPr lang="en-US" sz="2400" dirty="0"/>
              <a:t> Jones, 1992). </a:t>
            </a:r>
            <a:r>
              <a:rPr lang="en-US" sz="2400" dirty="0" err="1"/>
              <a:t>Mendesain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lompatan</a:t>
            </a:r>
            <a:r>
              <a:rPr lang="en-US" sz="2400" dirty="0"/>
              <a:t> </a:t>
            </a:r>
            <a:r>
              <a:rPr lang="en-US" sz="2400" dirty="0" err="1"/>
              <a:t>imajinatif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kenyataan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di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datang</a:t>
            </a:r>
            <a:r>
              <a:rPr lang="en-US" sz="2400" dirty="0"/>
              <a:t> (Page, 1966 </a:t>
            </a:r>
            <a:r>
              <a:rPr lang="en-US" sz="2400" dirty="0" err="1"/>
              <a:t>dalam</a:t>
            </a:r>
            <a:r>
              <a:rPr lang="en-US" sz="2400" dirty="0"/>
              <a:t> Jones, 1992). </a:t>
            </a:r>
            <a:r>
              <a:rPr lang="en-US" sz="2400" dirty="0" err="1"/>
              <a:t>Mendesain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yang </a:t>
            </a:r>
            <a:r>
              <a:rPr lang="en-US" sz="2400" dirty="0" err="1"/>
              <a:t>menghubungkan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kepuasan</a:t>
            </a:r>
            <a:r>
              <a:rPr lang="en-US" sz="2400" dirty="0"/>
              <a:t> (Gregory, 1966 </a:t>
            </a:r>
            <a:r>
              <a:rPr lang="en-US" sz="2400" dirty="0" err="1"/>
              <a:t>dalam</a:t>
            </a:r>
            <a:r>
              <a:rPr lang="en-US" sz="2400" dirty="0"/>
              <a:t> Jones, 1992).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Dari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definisi</a:t>
            </a:r>
            <a:r>
              <a:rPr lang="en-US" sz="2400" dirty="0"/>
              <a:t> </a:t>
            </a:r>
            <a:r>
              <a:rPr lang="en-US" sz="2400" dirty="0" err="1"/>
              <a:t>mendesain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ditemukan</a:t>
            </a:r>
            <a:r>
              <a:rPr lang="en-US" sz="2400" dirty="0"/>
              <a:t> kata </a:t>
            </a:r>
            <a:r>
              <a:rPr lang="en-US" sz="2400" dirty="0" err="1"/>
              <a:t>menggambar</a:t>
            </a:r>
            <a:r>
              <a:rPr lang="en-US" sz="2400" dirty="0"/>
              <a:t> </a:t>
            </a:r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konvensional</a:t>
            </a:r>
            <a:r>
              <a:rPr lang="en-US" sz="2400" dirty="0"/>
              <a:t>. 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keumuman</a:t>
            </a:r>
            <a:r>
              <a:rPr lang="en-US" sz="2400" dirty="0"/>
              <a:t> yang </a:t>
            </a:r>
            <a:r>
              <a:rPr lang="en-US" sz="2400" dirty="0" err="1"/>
              <a:t>ditemukan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definisi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mendesain</a:t>
            </a:r>
            <a:r>
              <a:rPr lang="en-US" sz="2400" dirty="0"/>
              <a:t>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mendesain</a:t>
            </a:r>
            <a:r>
              <a:rPr lang="en-US" sz="2400" dirty="0"/>
              <a:t>. </a:t>
            </a:r>
            <a:r>
              <a:rPr lang="en-US" sz="2400" dirty="0" err="1"/>
              <a:t>Dampak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mendesain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menginisiasi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(Jones, 1992).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, </a:t>
            </a:r>
            <a:r>
              <a:rPr lang="en-US" sz="2400" dirty="0" err="1"/>
              <a:t>mendesain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ditemukan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, </a:t>
            </a:r>
            <a:r>
              <a:rPr lang="en-US" sz="2400" dirty="0" err="1"/>
              <a:t>perencanaan</a:t>
            </a:r>
            <a:r>
              <a:rPr lang="en-US" sz="2400" dirty="0"/>
              <a:t>, </a:t>
            </a:r>
            <a:r>
              <a:rPr lang="en-US" sz="2400" dirty="0" err="1"/>
              <a:t>manajerial</a:t>
            </a:r>
            <a:r>
              <a:rPr lang="en-US" sz="2400" dirty="0"/>
              <a:t>, </a:t>
            </a:r>
            <a:r>
              <a:rPr lang="en-US" sz="2400" dirty="0" err="1"/>
              <a:t>pasar</a:t>
            </a:r>
            <a:r>
              <a:rPr lang="en-US" sz="2400" dirty="0"/>
              <a:t>, area </a:t>
            </a:r>
            <a:r>
              <a:rPr lang="en-US" sz="2400" dirty="0" err="1"/>
              <a:t>hunian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7251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2000" dirty="0" err="1"/>
              <a:t>Dalam</a:t>
            </a:r>
            <a:r>
              <a:rPr lang="en-US" sz="2000" dirty="0"/>
              <a:t> era </a:t>
            </a:r>
            <a:r>
              <a:rPr lang="en-US" sz="2000" dirty="0" err="1"/>
              <a:t>tahun</a:t>
            </a:r>
            <a:r>
              <a:rPr lang="en-US" sz="2000" dirty="0"/>
              <a:t> 2000-an,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mendefinisikan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.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</a:t>
            </a:r>
            <a:r>
              <a:rPr lang="en-US" sz="2000" dirty="0" err="1"/>
              <a:t>umat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(Seymour, 2002).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, </a:t>
            </a:r>
            <a:r>
              <a:rPr lang="en-US" sz="2000" dirty="0" err="1"/>
              <a:t>terutama</a:t>
            </a:r>
            <a:r>
              <a:rPr lang="en-US" sz="2000" dirty="0"/>
              <a:t> </a:t>
            </a:r>
            <a:r>
              <a:rPr lang="en-US" sz="2000" dirty="0" err="1"/>
              <a:t>difokuskan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mutu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(Design Council, 2004).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dipandang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penerjemahan</a:t>
            </a:r>
            <a:r>
              <a:rPr lang="en-US" sz="2000" dirty="0"/>
              <a:t> </a:t>
            </a:r>
            <a:r>
              <a:rPr lang="en-US" sz="2000" dirty="0" err="1"/>
              <a:t>gagasan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cetak</a:t>
            </a:r>
            <a:r>
              <a:rPr lang="en-US" sz="2000" dirty="0"/>
              <a:t> </a:t>
            </a:r>
            <a:r>
              <a:rPr lang="en-US" sz="2000" dirty="0" err="1"/>
              <a:t>biru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yang </a:t>
            </a:r>
            <a:r>
              <a:rPr lang="en-US" sz="2000" dirty="0" err="1"/>
              <a:t>bermanfaat</a:t>
            </a:r>
            <a:r>
              <a:rPr lang="en-US" sz="2000" dirty="0"/>
              <a:t>,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mobil</a:t>
            </a:r>
            <a:r>
              <a:rPr lang="en-US" sz="2000" dirty="0"/>
              <a:t>,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layanan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proses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/>
              <a:t/>
            </a:r>
            <a:br>
              <a:rPr lang="en-US" sz="2000"/>
            </a:br>
            <a:r>
              <a:rPr lang="en-US" sz="2000" smtClean="0"/>
              <a:t>Ilmuwan</a:t>
            </a:r>
            <a:r>
              <a:rPr lang="en-US" sz="2000" dirty="0" smtClean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, </a:t>
            </a:r>
            <a:r>
              <a:rPr lang="en-US" sz="2000" dirty="0" err="1"/>
              <a:t>produsen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, </a:t>
            </a:r>
            <a:r>
              <a:rPr lang="en-US" sz="2000" dirty="0" err="1"/>
              <a:t>teknisi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berfungsi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pemasar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menjualnya</a:t>
            </a:r>
            <a:r>
              <a:rPr lang="en-US" sz="2000" dirty="0"/>
              <a:t>. </a:t>
            </a:r>
            <a:r>
              <a:rPr lang="en-US" sz="2000" dirty="0" err="1"/>
              <a:t>Tetapi</a:t>
            </a:r>
            <a:r>
              <a:rPr lang="en-US" sz="2000" dirty="0"/>
              <a:t>,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desainer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mengkombinasikan</a:t>
            </a:r>
            <a:r>
              <a:rPr lang="en-US" sz="2000" dirty="0"/>
              <a:t> </a:t>
            </a:r>
            <a:r>
              <a:rPr lang="en-US" sz="2000" dirty="0" err="1"/>
              <a:t>seluruh</a:t>
            </a:r>
            <a:r>
              <a:rPr lang="en-US" sz="2000" dirty="0"/>
              <a:t> insight </a:t>
            </a:r>
            <a:r>
              <a:rPr lang="en-US" sz="2000" dirty="0" err="1"/>
              <a:t>tersebut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menjadikannya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konsep</a:t>
            </a:r>
            <a:r>
              <a:rPr lang="en-US" sz="2000" dirty="0"/>
              <a:t> yang </a:t>
            </a:r>
            <a:r>
              <a:rPr lang="en-US" sz="2000" dirty="0" err="1"/>
              <a:t>diinginkan</a:t>
            </a:r>
            <a:r>
              <a:rPr lang="en-US" sz="2000" dirty="0"/>
              <a:t>,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diwujudkan</a:t>
            </a:r>
            <a:r>
              <a:rPr lang="en-US" sz="2000" dirty="0"/>
              <a:t>, </a:t>
            </a:r>
            <a:r>
              <a:rPr lang="en-US" sz="2000" dirty="0" err="1"/>
              <a:t>berhasil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komersial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menambah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Ada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kekeliruan</a:t>
            </a:r>
            <a:r>
              <a:rPr lang="en-US" sz="2000" dirty="0"/>
              <a:t> </a:t>
            </a:r>
            <a:r>
              <a:rPr lang="en-US" sz="2000" dirty="0" err="1"/>
              <a:t>konsep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.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majalah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istilah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 </a:t>
            </a:r>
            <a:r>
              <a:rPr lang="en-US" sz="2000" i="1" dirty="0"/>
              <a:t>style</a:t>
            </a:r>
            <a:r>
              <a:rPr lang="en-US" sz="2000" dirty="0"/>
              <a:t> </a:t>
            </a:r>
            <a:r>
              <a:rPr lang="en-US" sz="2000" dirty="0" err="1"/>
              <a:t>atau</a:t>
            </a:r>
            <a:r>
              <a:rPr lang="en-US" sz="2000" dirty="0"/>
              <a:t> </a:t>
            </a:r>
            <a:r>
              <a:rPr lang="en-US" sz="2000" i="1" dirty="0"/>
              <a:t>fashion</a:t>
            </a:r>
            <a:r>
              <a:rPr lang="en-US" sz="2000" dirty="0"/>
              <a:t>. Hal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dimaksudkan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meyakinkan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rupa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sebenarnya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akhir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proses </a:t>
            </a: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. </a:t>
            </a:r>
            <a:r>
              <a:rPr lang="en-US" sz="2000" dirty="0" err="1"/>
              <a:t>Desain</a:t>
            </a:r>
            <a:r>
              <a:rPr lang="en-US" sz="2000" dirty="0"/>
              <a:t> yang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 </a:t>
            </a:r>
            <a:r>
              <a:rPr lang="en-US" sz="2000" i="1" dirty="0"/>
              <a:t>good design</a:t>
            </a:r>
            <a:r>
              <a:rPr lang="en-US" sz="2000" dirty="0"/>
              <a:t>, </a:t>
            </a:r>
            <a:r>
              <a:rPr lang="en-US" sz="2000" dirty="0" err="1"/>
              <a:t>bukanlah</a:t>
            </a:r>
            <a:r>
              <a:rPr lang="en-US" sz="2000" dirty="0"/>
              <a:t> </a:t>
            </a:r>
            <a:r>
              <a:rPr lang="en-US" sz="2000" dirty="0" err="1"/>
              <a:t>permukaan</a:t>
            </a:r>
            <a:r>
              <a:rPr lang="en-US" sz="2000" dirty="0"/>
              <a:t>. </a:t>
            </a:r>
            <a:r>
              <a:rPr lang="en-US" sz="2000" dirty="0" err="1"/>
              <a:t>Estetika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proses </a:t>
            </a:r>
            <a:r>
              <a:rPr lang="en-US" sz="2000" dirty="0" err="1"/>
              <a:t>desain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258799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/>
              <a:t>Desain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fundamental.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fundamental. Orang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diingatkan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disekitar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didesain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reservasi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liburan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tutup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kaleng</a:t>
            </a:r>
            <a:r>
              <a:rPr lang="en-US" dirty="0"/>
              <a:t> </a:t>
            </a:r>
            <a:r>
              <a:rPr lang="en-US" dirty="0" err="1"/>
              <a:t>minuman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rasanya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 </a:t>
            </a:r>
            <a:r>
              <a:rPr lang="en-US" i="1" dirty="0"/>
              <a:t>trial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/>
              <a:t>error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menemukannya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b="1" i="1" dirty="0" smtClean="0"/>
          </a:p>
          <a:p>
            <a:pPr marL="0" indent="0" algn="just">
              <a:buNone/>
            </a:pPr>
            <a:r>
              <a:rPr lang="en-US" sz="3600" b="1" i="1" dirty="0" smtClean="0"/>
              <a:t>Good </a:t>
            </a:r>
            <a:r>
              <a:rPr lang="en-US" sz="3600" b="1" i="1" dirty="0"/>
              <a:t>design</a:t>
            </a:r>
            <a:r>
              <a:rPr lang="en-US" sz="3600" dirty="0"/>
              <a:t> </a:t>
            </a:r>
            <a:endParaRPr lang="en-US" sz="3600" dirty="0"/>
          </a:p>
          <a:p>
            <a:pPr marL="0" indent="0" algn="just">
              <a:buNone/>
            </a:pPr>
            <a:r>
              <a:rPr lang="en-US" sz="3600" dirty="0" err="1"/>
              <a:t>B</a:t>
            </a:r>
            <a:r>
              <a:rPr lang="en-US" sz="3600" dirty="0" err="1" smtClean="0"/>
              <a:t>erawal</a:t>
            </a:r>
            <a:r>
              <a:rPr lang="en-US" sz="3600" dirty="0" smtClean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kebutuhan</a:t>
            </a:r>
            <a:r>
              <a:rPr lang="en-US" sz="3600" dirty="0"/>
              <a:t> </a:t>
            </a:r>
            <a:r>
              <a:rPr lang="en-US" sz="3600" dirty="0" err="1"/>
              <a:t>penggunanya</a:t>
            </a:r>
            <a:r>
              <a:rPr lang="en-US" sz="3600" dirty="0"/>
              <a:t>. </a:t>
            </a:r>
            <a:r>
              <a:rPr lang="en-US" sz="3600" dirty="0" err="1"/>
              <a:t>Seindah</a:t>
            </a:r>
            <a:r>
              <a:rPr lang="en-US" sz="3600" dirty="0"/>
              <a:t> </a:t>
            </a:r>
            <a:r>
              <a:rPr lang="en-US" sz="3600" dirty="0" err="1"/>
              <a:t>apapun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produk</a:t>
            </a:r>
            <a:r>
              <a:rPr lang="en-US" sz="3600" dirty="0"/>
              <a:t>, </a:t>
            </a:r>
            <a:r>
              <a:rPr lang="en-US" sz="3600" dirty="0" err="1"/>
              <a:t>maka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dikatakan</a:t>
            </a:r>
            <a:r>
              <a:rPr lang="en-US" sz="3600" dirty="0"/>
              <a:t> </a:t>
            </a:r>
            <a:r>
              <a:rPr lang="en-US" sz="3600" i="1" dirty="0"/>
              <a:t>good design</a:t>
            </a:r>
            <a:r>
              <a:rPr lang="en-US" sz="3600" dirty="0"/>
              <a:t>, </a:t>
            </a:r>
            <a:r>
              <a:rPr lang="en-US" sz="3600" dirty="0" err="1"/>
              <a:t>jika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memenuhi</a:t>
            </a:r>
            <a:r>
              <a:rPr lang="en-US" sz="3600" dirty="0"/>
              <a:t> </a:t>
            </a:r>
            <a:r>
              <a:rPr lang="en-US" sz="3600" dirty="0" err="1"/>
              <a:t>kebutuhan</a:t>
            </a:r>
            <a:r>
              <a:rPr lang="en-US" sz="3600" dirty="0"/>
              <a:t> </a:t>
            </a:r>
            <a:r>
              <a:rPr lang="en-US" sz="3600" dirty="0" err="1"/>
              <a:t>penggunanya</a:t>
            </a:r>
            <a:r>
              <a:rPr lang="en-US" sz="3600" dirty="0"/>
              <a:t>.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demikian</a:t>
            </a:r>
            <a:r>
              <a:rPr lang="en-US" sz="3600" dirty="0"/>
              <a:t>, </a:t>
            </a:r>
            <a:r>
              <a:rPr lang="en-US" sz="3600" dirty="0" err="1"/>
              <a:t>menemukan</a:t>
            </a:r>
            <a:r>
              <a:rPr lang="en-US" sz="3600" dirty="0"/>
              <a:t> </a:t>
            </a:r>
            <a:r>
              <a:rPr lang="en-US" sz="3600" dirty="0" err="1"/>
              <a:t>kebutuhan</a:t>
            </a:r>
            <a:r>
              <a:rPr lang="en-US" sz="3600" dirty="0"/>
              <a:t> </a:t>
            </a:r>
            <a:r>
              <a:rPr lang="en-US" sz="3600" dirty="0" err="1"/>
              <a:t>konsumen</a:t>
            </a:r>
            <a:r>
              <a:rPr lang="en-US" sz="3600" dirty="0"/>
              <a:t>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tahap</a:t>
            </a:r>
            <a:r>
              <a:rPr lang="en-US" sz="3600" dirty="0"/>
              <a:t> </a:t>
            </a:r>
            <a:r>
              <a:rPr lang="en-US" sz="3600" dirty="0" err="1"/>
              <a:t>pertama</a:t>
            </a:r>
            <a:r>
              <a:rPr lang="en-US" sz="3600" dirty="0"/>
              <a:t> yang </a:t>
            </a:r>
            <a:r>
              <a:rPr lang="en-US" sz="3600" dirty="0" err="1"/>
              <a:t>harus</a:t>
            </a:r>
            <a:r>
              <a:rPr lang="en-US" sz="3600" dirty="0"/>
              <a:t> </a:t>
            </a:r>
            <a:r>
              <a:rPr lang="en-US" sz="3600" dirty="0" err="1"/>
              <a:t>dilakukan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seorang</a:t>
            </a:r>
            <a:r>
              <a:rPr lang="en-US" sz="3600" dirty="0"/>
              <a:t> </a:t>
            </a:r>
            <a:r>
              <a:rPr lang="en-US" sz="3600" dirty="0" err="1"/>
              <a:t>desainer</a:t>
            </a:r>
            <a:r>
              <a:rPr lang="en-US" sz="3600" dirty="0"/>
              <a:t>. </a:t>
            </a:r>
            <a:r>
              <a:rPr lang="en-US" sz="3600" dirty="0" err="1" smtClean="0"/>
              <a:t>Desainer</a:t>
            </a:r>
            <a:r>
              <a:rPr lang="en-US" sz="3600" dirty="0" smtClean="0"/>
              <a:t> </a:t>
            </a:r>
            <a:r>
              <a:rPr lang="en-US" sz="3600" dirty="0" err="1"/>
              <a:t>kemudian</a:t>
            </a:r>
            <a:r>
              <a:rPr lang="en-US" sz="3600" dirty="0"/>
              <a:t> </a:t>
            </a:r>
            <a:r>
              <a:rPr lang="en-US" sz="3600" dirty="0" err="1"/>
              <a:t>membuat</a:t>
            </a:r>
            <a:r>
              <a:rPr lang="en-US" sz="3600" dirty="0"/>
              <a:t> </a:t>
            </a:r>
            <a:r>
              <a:rPr lang="en-US" sz="3600" dirty="0" err="1"/>
              <a:t>rancangan</a:t>
            </a:r>
            <a:r>
              <a:rPr lang="en-US" sz="3600" dirty="0"/>
              <a:t> yang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gabungan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kreatifitas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wawasan</a:t>
            </a:r>
            <a:r>
              <a:rPr lang="en-US" sz="3600" dirty="0"/>
              <a:t> </a:t>
            </a:r>
            <a:r>
              <a:rPr lang="en-US" sz="3600" dirty="0" err="1"/>
              <a:t>komersial</a:t>
            </a:r>
            <a:r>
              <a:rPr lang="en-US" sz="3600" i="1" dirty="0"/>
              <a:t> (commercial insight)</a:t>
            </a:r>
            <a:r>
              <a:rPr lang="en-US" sz="3600" dirty="0"/>
              <a:t>. </a:t>
            </a:r>
            <a:endParaRPr lang="en-US" sz="36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b="1" dirty="0"/>
          </a:p>
          <a:p>
            <a:pPr marL="0" indent="0" algn="just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962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desainer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sistematik</a:t>
            </a:r>
            <a:r>
              <a:rPr lang="en-US" sz="2400" dirty="0" smtClean="0"/>
              <a:t>. </a:t>
            </a:r>
            <a:r>
              <a:rPr lang="en-US" sz="2400" dirty="0" err="1" smtClean="0"/>
              <a:t>Supaya</a:t>
            </a:r>
            <a:r>
              <a:rPr lang="en-US" sz="2400" dirty="0" smtClean="0"/>
              <a:t>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 </a:t>
            </a:r>
            <a:r>
              <a:rPr lang="en-US" sz="2400" dirty="0" err="1" smtClean="0"/>
              <a:t>dipasaran</a:t>
            </a:r>
            <a:r>
              <a:rPr lang="en-US" sz="2400" dirty="0" smtClean="0"/>
              <a:t>,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,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impresif</a:t>
            </a:r>
            <a:r>
              <a:rPr lang="en-US" sz="2400" dirty="0" smtClean="0"/>
              <a:t>, yang </a:t>
            </a:r>
            <a:r>
              <a:rPr lang="en-US" sz="2400" dirty="0" err="1" smtClean="0"/>
              <a:t>terpenting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.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inovatif</a:t>
            </a:r>
            <a:r>
              <a:rPr lang="en-US" sz="2400" dirty="0" smtClean="0"/>
              <a:t>. </a:t>
            </a:r>
            <a:r>
              <a:rPr lang="en-US" sz="2400" dirty="0" err="1" smtClean="0"/>
              <a:t>Desainer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di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err="1" smtClean="0"/>
              <a:t>Pengamatan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wawasan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, yang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inspirasi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.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dinamai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b="1" dirty="0"/>
          </a:p>
          <a:p>
            <a:pPr marL="0" indent="0" algn="just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272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400" b="1" dirty="0" err="1"/>
              <a:t>Desainer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seniman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gerakan</a:t>
            </a:r>
            <a:r>
              <a:rPr lang="en-US" sz="2400" dirty="0"/>
              <a:t> </a:t>
            </a:r>
            <a:r>
              <a:rPr lang="en-US" sz="2400" dirty="0" err="1"/>
              <a:t>emosional</a:t>
            </a:r>
            <a:r>
              <a:rPr lang="en-US" sz="2400" dirty="0"/>
              <a:t> </a:t>
            </a:r>
            <a:r>
              <a:rPr lang="en-US" sz="2400" dirty="0" err="1"/>
              <a:t>kreatinya</a:t>
            </a:r>
            <a:r>
              <a:rPr lang="en-US" sz="2400" dirty="0"/>
              <a:t>. </a:t>
            </a:r>
            <a:r>
              <a:rPr lang="en-US" sz="2400" dirty="0" err="1"/>
              <a:t>Desainer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yang </a:t>
            </a:r>
            <a:r>
              <a:rPr lang="en-US" sz="2400" dirty="0" err="1"/>
              <a:t>komersial</a:t>
            </a:r>
            <a:r>
              <a:rPr lang="en-US" sz="2400" dirty="0"/>
              <a:t>,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pertimbangan</a:t>
            </a:r>
            <a:r>
              <a:rPr lang="en-US" sz="2400" dirty="0"/>
              <a:t> yang </a:t>
            </a:r>
            <a:r>
              <a:rPr lang="en-US" sz="2400" dirty="0" err="1"/>
              <a:t>mempengaruhi</a:t>
            </a:r>
            <a:r>
              <a:rPr lang="en-US" sz="2400" dirty="0"/>
              <a:t> proses </a:t>
            </a:r>
            <a:r>
              <a:rPr lang="en-US" sz="2400" dirty="0" err="1"/>
              <a:t>desain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/>
              <a:t>Desainer</a:t>
            </a:r>
            <a:r>
              <a:rPr lang="en-US" sz="2400" b="1" dirty="0"/>
              <a:t> 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bertanya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, </a:t>
            </a:r>
            <a:r>
              <a:rPr lang="en-US" sz="2400" dirty="0" err="1"/>
              <a:t>antara</a:t>
            </a:r>
            <a:r>
              <a:rPr lang="en-US" sz="2400" dirty="0"/>
              <a:t> lain: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diciptakannya</a:t>
            </a:r>
            <a:r>
              <a:rPr lang="en-US" sz="2400" dirty="0"/>
              <a:t> </a:t>
            </a:r>
            <a:r>
              <a:rPr lang="en-US" sz="2400" dirty="0" err="1"/>
              <a:t>sungguh-sungguh</a:t>
            </a:r>
            <a:r>
              <a:rPr lang="en-US" sz="2400" dirty="0"/>
              <a:t> </a:t>
            </a:r>
            <a:r>
              <a:rPr lang="en-US" sz="2400" dirty="0" err="1"/>
              <a:t>dibutuhkan</a:t>
            </a:r>
            <a:r>
              <a:rPr lang="en-US" sz="2400" dirty="0"/>
              <a:t>?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perbedaannya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sejenis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dipasar</a:t>
            </a:r>
            <a:r>
              <a:rPr lang="en-US" sz="2400" dirty="0"/>
              <a:t>?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?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biayanya</a:t>
            </a:r>
            <a:r>
              <a:rPr lang="en-US" sz="2400" dirty="0"/>
              <a:t> </a:t>
            </a:r>
            <a:r>
              <a:rPr lang="en-US" sz="2400" dirty="0" err="1"/>
              <a:t>produksinya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mahal</a:t>
            </a:r>
            <a:r>
              <a:rPr lang="en-US" sz="2400" dirty="0"/>
              <a:t>?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diciptakannya</a:t>
            </a:r>
            <a:r>
              <a:rPr lang="en-US" sz="2400" dirty="0"/>
              <a:t> </a:t>
            </a:r>
            <a:r>
              <a:rPr lang="en-US" sz="2400" dirty="0" err="1"/>
              <a:t>aman</a:t>
            </a:r>
            <a:r>
              <a:rPr lang="en-US" sz="2400" dirty="0"/>
              <a:t>? </a:t>
            </a:r>
            <a:r>
              <a:rPr lang="en-US" sz="2400" dirty="0" err="1"/>
              <a:t>Desainer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lingkup</a:t>
            </a:r>
            <a:r>
              <a:rPr lang="en-US" sz="2400" dirty="0"/>
              <a:t> yang </a:t>
            </a:r>
            <a:r>
              <a:rPr lang="en-US" sz="2400" dirty="0" err="1"/>
              <a:t>sempit</a:t>
            </a:r>
            <a:r>
              <a:rPr lang="en-US" sz="2400" dirty="0"/>
              <a:t>. </a:t>
            </a:r>
            <a:r>
              <a:rPr lang="en-US" sz="2400" dirty="0" err="1"/>
              <a:t>Supaya</a:t>
            </a:r>
            <a:r>
              <a:rPr lang="en-US" sz="2400" dirty="0"/>
              <a:t> </a:t>
            </a:r>
            <a:r>
              <a:rPr lang="en-US" sz="2400" dirty="0" err="1"/>
              <a:t>berhasil</a:t>
            </a:r>
            <a:r>
              <a:rPr lang="en-US" sz="2400" dirty="0"/>
              <a:t>, </a:t>
            </a:r>
            <a:r>
              <a:rPr lang="en-US" sz="2400" dirty="0" err="1"/>
              <a:t>desainer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pengetahuannya</a:t>
            </a:r>
            <a:r>
              <a:rPr lang="en-US" sz="2400" dirty="0"/>
              <a:t> </a:t>
            </a:r>
            <a:r>
              <a:rPr lang="en-US" sz="2400" dirty="0" err="1"/>
              <a:t>diluar</a:t>
            </a:r>
            <a:r>
              <a:rPr lang="en-US" sz="2400" dirty="0"/>
              <a:t> </a:t>
            </a:r>
            <a:r>
              <a:rPr lang="en-US" sz="2400" dirty="0" err="1"/>
              <a:t>disiplin</a:t>
            </a:r>
            <a:r>
              <a:rPr lang="en-US" sz="2400" dirty="0"/>
              <a:t> </a:t>
            </a:r>
            <a:r>
              <a:rPr lang="en-US" sz="2400" dirty="0" err="1"/>
              <a:t>ilmunya</a:t>
            </a:r>
            <a:r>
              <a:rPr lang="en-US" sz="2400" dirty="0"/>
              <a:t> (The Design Council London, 2005).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disimpulkan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umat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profesi</a:t>
            </a:r>
            <a:r>
              <a:rPr lang="en-US" sz="2400" dirty="0"/>
              <a:t> yang </a:t>
            </a:r>
            <a:r>
              <a:rPr lang="en-US" sz="2400" dirty="0" err="1"/>
              <a:t>dikelola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profesional</a:t>
            </a:r>
            <a:r>
              <a:rPr lang="en-US" sz="2400" dirty="0"/>
              <a:t>, </a:t>
            </a:r>
            <a:r>
              <a:rPr lang="en-US" sz="2400" dirty="0" err="1"/>
              <a:t>berdasar</a:t>
            </a:r>
            <a:r>
              <a:rPr lang="en-US" sz="2400" dirty="0"/>
              <a:t> </a:t>
            </a:r>
            <a:r>
              <a:rPr lang="en-US" sz="2400" dirty="0" err="1"/>
              <a:t>kaidah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endParaRPr lang="en-US" sz="2400" b="1" dirty="0"/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539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423</Words>
  <Application>Microsoft Office PowerPoint</Application>
  <PresentationFormat>On-screen Show (4:3)</PresentationFormat>
  <Paragraphs>56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  </vt:lpstr>
      <vt:lpstr>Desain adalah fundamental.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FDIK</dc:creator>
  <cp:lastModifiedBy>FDIK</cp:lastModifiedBy>
  <cp:revision>18</cp:revision>
  <dcterms:created xsi:type="dcterms:W3CDTF">2017-10-03T02:42:07Z</dcterms:created>
  <dcterms:modified xsi:type="dcterms:W3CDTF">2017-11-22T02:04:12Z</dcterms:modified>
</cp:coreProperties>
</file>