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42887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DESAIN PORTOFOLIO</a:t>
            </a:r>
            <a:br>
              <a:rPr lang="en-US" b="1" dirty="0" smtClean="0"/>
            </a:br>
            <a:r>
              <a:rPr lang="en-US" sz="3600" dirty="0" err="1" smtClean="0"/>
              <a:t>Universitas</a:t>
            </a:r>
            <a:r>
              <a:rPr lang="en-US" sz="3600" dirty="0" smtClean="0"/>
              <a:t> </a:t>
            </a:r>
            <a:r>
              <a:rPr lang="en-US" sz="3600" dirty="0" err="1" smtClean="0"/>
              <a:t>Esa</a:t>
            </a:r>
            <a:r>
              <a:rPr lang="en-US" sz="3600" dirty="0" smtClean="0"/>
              <a:t> </a:t>
            </a:r>
            <a:r>
              <a:rPr lang="en-US" sz="3600" dirty="0" err="1" smtClean="0"/>
              <a:t>Unggul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600" b="1" dirty="0" err="1" smtClean="0"/>
              <a:t>Pertemuan</a:t>
            </a:r>
            <a:r>
              <a:rPr lang="en-US" sz="1600" b="1" dirty="0" smtClean="0"/>
              <a:t> </a:t>
            </a:r>
            <a:r>
              <a:rPr lang="en-US" sz="1600" b="1" dirty="0" smtClean="0"/>
              <a:t>Ke-5</a:t>
            </a:r>
            <a:endParaRPr lang="en-US" sz="1600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28750" y="4786313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smtClean="0"/>
              <a:t>Muhammad Fauzi. S.Des., M.Ds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cerai-berai</a:t>
            </a:r>
            <a:r>
              <a:rPr lang="en-US" dirty="0"/>
              <a:t>, </a:t>
            </a:r>
            <a:r>
              <a:rPr lang="en-US" dirty="0" err="1"/>
              <a:t>kacau-balau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(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raut</a:t>
            </a:r>
            <a:r>
              <a:rPr lang="en-US" dirty="0"/>
              <a:t>,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agar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gelisah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roboh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gelisah</a:t>
            </a:r>
            <a:r>
              <a:rPr lang="en-US" dirty="0"/>
              <a:t>.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dayan</a:t>
            </a:r>
            <a:r>
              <a:rPr lang="en-US" dirty="0"/>
              <a:t>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meniadakan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membebani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–</a:t>
            </a:r>
            <a:r>
              <a:rPr lang="en-US" dirty="0" err="1"/>
              <a:t>perbandingan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.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(The Golden Mean)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yang paling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.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Fibonacci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1:1,618,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8 : 13. </a:t>
            </a:r>
            <a:r>
              <a:rPr lang="en-US" dirty="0" err="1"/>
              <a:t>Konon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layout </a:t>
            </a:r>
            <a:r>
              <a:rPr lang="en-US" dirty="0" err="1"/>
              <a:t>halaman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Rithym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Irama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–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ombak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semut</a:t>
            </a:r>
            <a:r>
              <a:rPr lang="en-US" dirty="0"/>
              <a:t>,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dedaunan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irama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–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tatarupa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deisan</a:t>
            </a:r>
            <a:r>
              <a:rPr lang="en-US" dirty="0"/>
              <a:t>.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Dominance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unsure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,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Center of Interest, Focal Point </a:t>
            </a:r>
            <a:r>
              <a:rPr lang="en-US" dirty="0" err="1"/>
              <a:t>dan</a:t>
            </a:r>
            <a:r>
              <a:rPr lang="en-US" dirty="0"/>
              <a:t> Eye Catcher.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bebrapa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kebosanan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keberaturan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portofolio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Unsur Dan Prinsip Desain Komunikasi Visual</a:t>
            </a:r>
            <a:br>
              <a:rPr lang="fi-FI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  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visual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tentamg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unsure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DKV,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?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desainer</a:t>
            </a:r>
            <a:r>
              <a:rPr lang="en-US" dirty="0"/>
              <a:t> 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membalut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DKV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ynag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desainer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desainer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 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miss communication. </a:t>
            </a:r>
            <a:r>
              <a:rPr lang="en-US" dirty="0" err="1"/>
              <a:t>Sebelum</a:t>
            </a:r>
            <a:r>
              <a:rPr lang="en-US" dirty="0"/>
              <a:t> 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 Kita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- </a:t>
            </a:r>
            <a:r>
              <a:rPr lang="en-US" dirty="0" err="1"/>
              <a:t>Unsur</a:t>
            </a:r>
            <a:r>
              <a:rPr lang="en-US" dirty="0"/>
              <a:t> DKV </a:t>
            </a:r>
            <a:r>
              <a:rPr lang="en-US" dirty="0" err="1"/>
              <a:t>yaitu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,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visual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prakteknya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: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(Additive color/RGB)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, monitor, TV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tinta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cat (</a:t>
            </a:r>
            <a:r>
              <a:rPr lang="en-US" dirty="0" err="1"/>
              <a:t>Substractive</a:t>
            </a:r>
            <a:r>
              <a:rPr lang="en-US" dirty="0"/>
              <a:t> color/CMYK)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pencetakan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logam</a:t>
            </a:r>
            <a:r>
              <a:rPr lang="en-US" dirty="0"/>
              <a:t>, </a:t>
            </a:r>
            <a:r>
              <a:rPr lang="en-US" dirty="0" err="1"/>
              <a:t>kain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plastik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Format 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. (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DKV)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kontras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(emphasis)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,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terlihar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(format )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lain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sampaikan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Tekstur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(</a:t>
            </a:r>
            <a:r>
              <a:rPr lang="en-US" dirty="0" err="1"/>
              <a:t>corak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diraba</a:t>
            </a:r>
            <a:r>
              <a:rPr lang="en-US" dirty="0"/>
              <a:t>.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prakteknya</a:t>
            </a:r>
            <a:r>
              <a:rPr lang="en-US" dirty="0"/>
              <a:t>,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karpet</a:t>
            </a:r>
            <a:r>
              <a:rPr lang="en-US" dirty="0"/>
              <a:t>, </a:t>
            </a:r>
            <a:r>
              <a:rPr lang="en-US" dirty="0" err="1"/>
              <a:t>baju</a:t>
            </a:r>
            <a:r>
              <a:rPr lang="en-US" dirty="0"/>
              <a:t>,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, cat </a:t>
            </a:r>
            <a:r>
              <a:rPr lang="en-US" dirty="0" err="1"/>
              <a:t>dinding</a:t>
            </a:r>
            <a:r>
              <a:rPr lang="en-US" dirty="0"/>
              <a:t>, cat canvas,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DKV </a:t>
            </a:r>
            <a:r>
              <a:rPr lang="en-US" dirty="0" err="1"/>
              <a:t>tekstur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pekerjaaan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desainer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menimbulakan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,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sebentar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fisiknya</a:t>
            </a:r>
            <a:r>
              <a:rPr lang="en-US" dirty="0"/>
              <a:t> </a:t>
            </a:r>
            <a:r>
              <a:rPr lang="en-US" dirty="0" err="1"/>
              <a:t>pengidentifikasian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(figure)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(background).</a:t>
            </a:r>
          </a:p>
          <a:p>
            <a:pPr fontAlgn="base"/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sesak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hampa</a:t>
            </a:r>
            <a:r>
              <a:rPr lang="en-US" dirty="0"/>
              <a:t>.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desainer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pintar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yang lain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lengkung</a:t>
            </a:r>
            <a:r>
              <a:rPr lang="en-US" dirty="0"/>
              <a:t> (curve)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(straight).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.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</a:t>
            </a:r>
            <a:r>
              <a:rPr lang="en-US" dirty="0"/>
              <a:t> a </a:t>
            </a:r>
            <a:r>
              <a:rPr lang="en-US" dirty="0" err="1"/>
              <a:t>komunikasi</a:t>
            </a:r>
            <a:r>
              <a:rPr lang="en-US" dirty="0"/>
              <a:t> visual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dotted line, solid line,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putus-putus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vertical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, </a:t>
            </a:r>
            <a:r>
              <a:rPr lang="en-US" dirty="0" err="1"/>
              <a:t>gagah,dan</a:t>
            </a:r>
            <a:r>
              <a:rPr lang="en-US" dirty="0"/>
              <a:t> </a:t>
            </a:r>
            <a:r>
              <a:rPr lang="en-US" dirty="0" err="1"/>
              <a:t>elegan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horizontal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, </a:t>
            </a:r>
            <a:r>
              <a:rPr lang="en-US" dirty="0" err="1"/>
              <a:t>tenag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diagonal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diameter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(rectangle), </a:t>
            </a:r>
            <a:r>
              <a:rPr lang="en-US" dirty="0" err="1"/>
              <a:t>lingkaran</a:t>
            </a:r>
            <a:r>
              <a:rPr lang="en-US" dirty="0"/>
              <a:t> (circle),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(triangle).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visual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A.) </a:t>
            </a:r>
            <a:r>
              <a:rPr lang="en-US" dirty="0" err="1"/>
              <a:t>Huruf</a:t>
            </a:r>
            <a:r>
              <a:rPr lang="en-US" dirty="0"/>
              <a:t> (Character) : yang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visual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verbal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visual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A, B, C, </a:t>
            </a:r>
            <a:r>
              <a:rPr lang="en-US" dirty="0" err="1"/>
              <a:t>dsb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B.) </a:t>
            </a:r>
            <a:r>
              <a:rPr lang="en-US" dirty="0" err="1"/>
              <a:t>Simbol</a:t>
            </a:r>
            <a:r>
              <a:rPr lang="en-US" dirty="0"/>
              <a:t> (Symbol) : yang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visual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</a:t>
            </a:r>
            <a:r>
              <a:rPr lang="en-US" dirty="0" err="1"/>
              <a:t>bintang</a:t>
            </a:r>
            <a:r>
              <a:rPr lang="en-US" dirty="0"/>
              <a:t>,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(</a:t>
            </a:r>
            <a:r>
              <a:rPr lang="en-US" dirty="0" err="1"/>
              <a:t>simbol</a:t>
            </a:r>
            <a:r>
              <a:rPr lang="en-US" dirty="0"/>
              <a:t>),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detail).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C.)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(Form) :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betul-betul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,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Prinsip-prinsip</a:t>
            </a:r>
            <a:r>
              <a:rPr lang="en-US" dirty="0"/>
              <a:t> DKV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yaitu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802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DESAIN PORTOFOLIO Universitas Esa Unggul  Pertemuan Ke-5</vt:lpstr>
      <vt:lpstr>Prinsip desain grafis dalam merancang portofolio</vt:lpstr>
      <vt:lpstr>Unsur Dan Prinsip Desain Komunikasi Visual </vt:lpstr>
      <vt:lpstr>Warna</vt:lpstr>
      <vt:lpstr>Format</vt:lpstr>
      <vt:lpstr>Tekstur</vt:lpstr>
      <vt:lpstr>Ruang</vt:lpstr>
      <vt:lpstr>Garis</vt:lpstr>
      <vt:lpstr>Bentuk</vt:lpstr>
      <vt:lpstr>Unity</vt:lpstr>
      <vt:lpstr>Balance</vt:lpstr>
      <vt:lpstr>Proportion</vt:lpstr>
      <vt:lpstr>Rithym</vt:lpstr>
      <vt:lpstr>Domination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PORTOFOLIO Universitas Esa Unggul  Pertemuan Ke-5</dc:title>
  <dc:creator>azie</dc:creator>
  <cp:lastModifiedBy>azie</cp:lastModifiedBy>
  <cp:revision>1</cp:revision>
  <dcterms:created xsi:type="dcterms:W3CDTF">2017-10-30T00:30:22Z</dcterms:created>
  <dcterms:modified xsi:type="dcterms:W3CDTF">2017-10-30T00:37:16Z</dcterms:modified>
</cp:coreProperties>
</file>