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9E31-7DB3-426A-90F6-3AA446773844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0DA6-01F8-440F-A027-9A49A4130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825CD6-FED1-4986-8787-43C075A70287}" type="slidenum">
              <a:rPr lang="id-ID">
                <a:latin typeface="Calibri" panose="020F0502020204030204" pitchFamily="34" charset="0"/>
              </a:rPr>
              <a:pPr eaLnBrk="1" hangingPunct="1"/>
              <a:t>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9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65B78B-28A2-4FD8-928B-3BECA11E8D6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8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76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588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5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9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35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183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3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906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71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8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932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611560" y="428625"/>
            <a:ext cx="7416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Pertemuan 9 dan 10  PavilionBooth</a:t>
            </a:r>
            <a:endParaRPr lang="id-ID" altLang="en-US" sz="36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>
                <a:solidFill>
                  <a:srgbClr val="FFC000"/>
                </a:solidFill>
                <a:latin typeface="Calibri" panose="020F0502020204030204" pitchFamily="34" charset="0"/>
              </a:rPr>
              <a:t>EXHIBITION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3" y="2247900"/>
            <a:ext cx="7775575" cy="4635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+mn-cs"/>
              </a:rPr>
              <a:t>1 SIDE OPEN / U TYPE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600" b="1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+mn-cs"/>
              </a:rPr>
              <a:t>2 SIDE OPEN / L TYPE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600" b="1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+mn-cs"/>
              </a:rPr>
              <a:t>3.SIDE OPEN / BACKWALL TYPE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600" b="1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+mn-cs"/>
              </a:rPr>
              <a:t>4 SIDE OPEN / ISLAND</a:t>
            </a:r>
          </a:p>
        </p:txBody>
      </p:sp>
    </p:spTree>
    <p:extLst>
      <p:ext uri="{BB962C8B-B14F-4D97-AF65-F5344CB8AC3E}">
        <p14:creationId xmlns:p14="http://schemas.microsoft.com/office/powerpoint/2010/main" val="21159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9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25538"/>
            <a:ext cx="9147175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16238" y="-20638"/>
            <a:ext cx="8229600" cy="11430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Photovoltaic Glass tech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75"/>
            <a:ext cx="91059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/>
          <a:stretch>
            <a:fillRect/>
          </a:stretch>
        </p:blipFill>
        <p:spPr bwMode="auto">
          <a:xfrm>
            <a:off x="1429590" y="1692275"/>
            <a:ext cx="6777785" cy="50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2225" y="549275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id-ID" b="1" i="1" dirty="0" smtClean="0">
                <a:solidFill>
                  <a:srgbClr val="FF0000"/>
                </a:solidFill>
              </a:rPr>
              <a:t>Pertemuan 11 dan 12</a:t>
            </a:r>
          </a:p>
          <a:p>
            <a:pPr>
              <a:defRPr/>
            </a:pPr>
            <a:r>
              <a:rPr lang="id-ID" b="1" i="1" dirty="0" smtClean="0">
                <a:solidFill>
                  <a:srgbClr val="FF0000"/>
                </a:solidFill>
              </a:rPr>
              <a:t>asistensi dan konsultasi desain</a:t>
            </a:r>
          </a:p>
          <a:p>
            <a:pPr>
              <a:defRPr/>
            </a:pP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984" y="1971001"/>
            <a:ext cx="2513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3200" b="1" i="1" dirty="0" smtClean="0">
                <a:solidFill>
                  <a:srgbClr val="FF0000"/>
                </a:solidFill>
              </a:rPr>
              <a:t>Milan 1906</a:t>
            </a:r>
            <a:endParaRPr lang="id-ID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F8126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8263"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03463" y="5949950"/>
            <a:ext cx="684053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d-ID" sz="2800" i="1" dirty="0">
                <a:latin typeface="+mj-lt"/>
                <a:ea typeface="+mj-ea"/>
                <a:cs typeface="+mj-cs"/>
              </a:rPr>
              <a:t>Ideal Home exhibition ,London UK 1957</a:t>
            </a:r>
            <a:endParaRPr lang="id-ID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2825" y="404813"/>
            <a:ext cx="686117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800" b="1" i="1" baseline="3000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4800" b="1" i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Exhibition…..</a:t>
            </a:r>
            <a:endParaRPr lang="id-ID" sz="48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8173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15999" r="5333" b="13055"/>
          <a:stretch>
            <a:fillRect/>
          </a:stretch>
        </p:blipFill>
        <p:spPr bwMode="auto">
          <a:xfrm>
            <a:off x="0" y="546100"/>
            <a:ext cx="91297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20638"/>
            <a:ext cx="8229600" cy="11430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Exhibition display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50800"/>
            <a:ext cx="2365375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0"/>
            <a:ext cx="269716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213100"/>
            <a:ext cx="2670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079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21038"/>
            <a:ext cx="26574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0"/>
            <a:ext cx="22256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3357563"/>
            <a:ext cx="24590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700000">
            <a:off x="2081212" y="1392238"/>
            <a:ext cx="1997075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238" y="249872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Exhibition Book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681288"/>
            <a:ext cx="9144001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32888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34210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997200"/>
            <a:ext cx="6889751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0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5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Indonesia Pavilion Milan Expo 2015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248025"/>
            <a:ext cx="5429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48025"/>
            <a:ext cx="5429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61</Words>
  <Application>Microsoft Office PowerPoint</Application>
  <PresentationFormat>On-screen Show (4:3)</PresentationFormat>
  <Paragraphs>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exhibition design 1980 – 2010</dc:title>
  <dc:creator>Dell</dc:creator>
  <cp:lastModifiedBy>Visitor</cp:lastModifiedBy>
  <cp:revision>20</cp:revision>
  <dcterms:created xsi:type="dcterms:W3CDTF">2010-06-16T04:40:33Z</dcterms:created>
  <dcterms:modified xsi:type="dcterms:W3CDTF">2017-12-06T10:19:54Z</dcterms:modified>
</cp:coreProperties>
</file>