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09E31-7DB3-426A-90F6-3AA446773844}" type="datetimeFigureOut">
              <a:rPr lang="en-US" smtClean="0"/>
              <a:pPr/>
              <a:t>12/9/2017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D0DA6-01F8-440F-A027-9A49A4130C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5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767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588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522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994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435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78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183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733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906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571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886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6F709-53F2-443B-BADB-3CD7AABA1EE2}" type="datetimeFigureOut">
              <a:rPr lang="id-ID" smtClean="0"/>
              <a:pPr/>
              <a:t>09/12/2017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6F10-92B5-471A-9E29-FBEF0ED65DFA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932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400" y="1177756"/>
            <a:ext cx="2511425" cy="738188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  <a:tileRect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id-ID" sz="1400" dirty="0">
                <a:solidFill>
                  <a:schemeClr val="bg1"/>
                </a:solidFill>
                <a:latin typeface="+mn-lt"/>
                <a:cs typeface="Symeteo" pitchFamily="2" charset="0"/>
              </a:rPr>
              <a:t>1985</a:t>
            </a:r>
          </a:p>
          <a:p>
            <a:pPr>
              <a:defRPr/>
            </a:pPr>
            <a:r>
              <a:rPr lang="id-ID" sz="1400" dirty="0">
                <a:solidFill>
                  <a:schemeClr val="bg1"/>
                </a:solidFill>
                <a:latin typeface="+mn-lt"/>
                <a:cs typeface="Symeteo" pitchFamily="2" charset="0"/>
              </a:rPr>
              <a:t>DEP PERINDUSTRIAN &amp;</a:t>
            </a:r>
          </a:p>
          <a:p>
            <a:pPr>
              <a:defRPr/>
            </a:pPr>
            <a:r>
              <a:rPr lang="id-ID" sz="1400" dirty="0">
                <a:solidFill>
                  <a:schemeClr val="bg1"/>
                </a:solidFill>
                <a:latin typeface="+mn-lt"/>
                <a:cs typeface="Symeteo" pitchFamily="2" charset="0"/>
              </a:rPr>
              <a:t>PAV BBD at PRJ GAMBIR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151532"/>
            <a:ext cx="6156176" cy="568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725" y="188640"/>
            <a:ext cx="86299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d-ID" sz="3200" b="1" i="1" dirty="0" smtClean="0">
                <a:solidFill>
                  <a:srgbClr val="FF0000"/>
                </a:solidFill>
              </a:rPr>
              <a:t>Pertemuan 13 14 . Final presentasi desain exhibisi</a:t>
            </a:r>
            <a:endParaRPr lang="id-ID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076" y="-58376"/>
            <a:ext cx="9236076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7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4763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3"/>
          <p:cNvSpPr txBox="1">
            <a:spLocks noChangeArrowheads="1"/>
          </p:cNvSpPr>
          <p:nvPr/>
        </p:nvSpPr>
        <p:spPr>
          <a:xfrm>
            <a:off x="0" y="750888"/>
            <a:ext cx="4356100" cy="6284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1989 – 1992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	Pengiriman  SDM ke luar negeri untuk menyerap perkembangan Desain Exhibition yang pesat.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	Koln Fair ( 1990 ) Event Furniture fair ,Indonesia Pav at OKI ,Tunisia ( 1991 )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	IPTN at Airshow Dubai 1992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	Euroshop 1993 di Dusseldorf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	( Contractor Exhibition )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1990</a:t>
            </a: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an awal komputerisasi di Desain Exhibition ,menggunakan Autocad realese 12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	dan Cutting stiker untuk graphic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	konstruksi menggunakan Octanorm (alluminium system)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32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2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567" y="-12220"/>
            <a:ext cx="91567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88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63" y="-3175"/>
            <a:ext cx="9205913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7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169863"/>
            <a:ext cx="9156700" cy="6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0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4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0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6044</TotalTime>
  <Words>20</Words>
  <Application>Microsoft Office PowerPoint</Application>
  <PresentationFormat>On-screen Show (4:3)</PresentationFormat>
  <Paragraphs>13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exhibition design 1980 – 2010</dc:title>
  <dc:creator>Dell</dc:creator>
  <cp:lastModifiedBy>Windows User</cp:lastModifiedBy>
  <cp:revision>23</cp:revision>
  <dcterms:created xsi:type="dcterms:W3CDTF">2010-06-16T04:40:33Z</dcterms:created>
  <dcterms:modified xsi:type="dcterms:W3CDTF">2017-12-09T01:41:58Z</dcterms:modified>
</cp:coreProperties>
</file>