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0" r:id="rId4"/>
    <p:sldId id="281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18" r:id="rId17"/>
    <p:sldId id="355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9E31-7DB3-426A-90F6-3AA446773844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0DA6-01F8-440F-A027-9A49A4130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B59940-26B5-40D8-A5D7-38402BE37605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1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C64DBF-7E22-4881-AC63-01E51535E81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4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1DD858-AFAE-4B30-AEF5-889846B5F7CF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76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588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5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9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35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183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3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906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71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8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6F709-53F2-443B-BADB-3CD7AABA1EE2}" type="datetimeFigureOut">
              <a:rPr lang="id-ID" smtClean="0"/>
              <a:pPr/>
              <a:t>06/12/2017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6F10-92B5-471A-9E29-FBEF0ED65DF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932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948" b="5113"/>
          <a:stretch/>
        </p:blipFill>
        <p:spPr>
          <a:xfrm>
            <a:off x="-85092" y="0"/>
            <a:ext cx="9229092" cy="68391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-174937"/>
            <a:ext cx="6563072" cy="314957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id-I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d-ID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pertemuan 1 </a:t>
            </a:r>
            <a:r>
              <a:rPr lang="id-ID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pengantar exhibition design</a:t>
            </a:r>
            <a:r>
              <a:rPr lang="id-I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id-I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id-ID" sz="6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exhibition design</a:t>
            </a:r>
            <a:br>
              <a:rPr lang="id-ID" sz="6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d-ID" sz="6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1980 – 20</a:t>
            </a:r>
            <a:r>
              <a:rPr lang="en-US" sz="6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</a:t>
            </a:r>
            <a:r>
              <a:rPr lang="id-I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id-I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id-ID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48680" y="5949280"/>
            <a:ext cx="106926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Daniel Agus Wijaya., M.Ds   </a:t>
            </a:r>
            <a:r>
              <a:rPr lang="id-ID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Sumber :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KrisWardhana,M.Sn</a:t>
            </a:r>
            <a:endParaRPr lang="id-ID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d-ID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d-ID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d-ID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07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25" y="188913"/>
            <a:ext cx="64817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Pavilion</a:t>
            </a:r>
          </a:p>
        </p:txBody>
      </p:sp>
      <p:pic>
        <p:nvPicPr>
          <p:cNvPr id="13316" name="Picture 3" descr="220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0958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SCF09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428466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DENM2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40671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ENM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4508500"/>
            <a:ext cx="4832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14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25" y="44450"/>
            <a:ext cx="35972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Trade Fair</a:t>
            </a:r>
          </a:p>
        </p:txBody>
      </p:sp>
      <p:pic>
        <p:nvPicPr>
          <p:cNvPr id="14340" name="Picture 5" descr="DSCF634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3363"/>
            <a:ext cx="4643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110511 re vKDK P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3375"/>
            <a:ext cx="46355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50056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388"/>
            <a:ext cx="4500563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53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25" y="188913"/>
            <a:ext cx="4752975" cy="1008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Road show</a:t>
            </a:r>
          </a:p>
        </p:txBody>
      </p:sp>
      <p:pic>
        <p:nvPicPr>
          <p:cNvPr id="15364" name="Picture 5" descr="200908 AORA TV 200X400 REV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9"/>
          <a:stretch>
            <a:fillRect/>
          </a:stretch>
        </p:blipFill>
        <p:spPr bwMode="auto">
          <a:xfrm>
            <a:off x="4427984" y="839258"/>
            <a:ext cx="4716016" cy="23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DSC046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15929" r="14977" b="4504"/>
          <a:stretch>
            <a:fillRect/>
          </a:stretch>
        </p:blipFill>
        <p:spPr bwMode="auto">
          <a:xfrm>
            <a:off x="0" y="3255963"/>
            <a:ext cx="646747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03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25" y="188913"/>
            <a:ext cx="64817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Product Launch</a:t>
            </a:r>
          </a:p>
        </p:txBody>
      </p:sp>
      <p:pic>
        <p:nvPicPr>
          <p:cNvPr id="16388" name="Picture 4" descr="291104 porsche plazent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7915"/>
          <a:stretch>
            <a:fillRect/>
          </a:stretch>
        </p:blipFill>
        <p:spPr bwMode="auto">
          <a:xfrm>
            <a:off x="827088" y="1665288"/>
            <a:ext cx="7489825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36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25" y="188913"/>
            <a:ext cx="64817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Product Launch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755650" y="1484313"/>
            <a:ext cx="7632700" cy="5373687"/>
            <a:chOff x="899592" y="692696"/>
            <a:chExt cx="8244408" cy="6165304"/>
          </a:xfrm>
        </p:grpSpPr>
        <p:pic>
          <p:nvPicPr>
            <p:cNvPr id="17413" name="Picture 4" descr="DSC011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692696"/>
              <a:ext cx="41148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DSC011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71900"/>
              <a:ext cx="41148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DSC011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92696"/>
              <a:ext cx="41148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DSC0116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771900"/>
              <a:ext cx="41148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2528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25" y="0"/>
            <a:ext cx="64817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Thematic Exhibition</a:t>
            </a:r>
          </a:p>
        </p:txBody>
      </p:sp>
      <p:pic>
        <p:nvPicPr>
          <p:cNvPr id="18436" name="Picture 3" descr="010311 bpmigas ipa lo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r="10817"/>
          <a:stretch>
            <a:fillRect/>
          </a:stretch>
        </p:blipFill>
        <p:spPr bwMode="auto">
          <a:xfrm>
            <a:off x="23813" y="1916113"/>
            <a:ext cx="39243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010311 bpmigas ipa p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6923" b="14995"/>
          <a:stretch>
            <a:fillRect/>
          </a:stretch>
        </p:blipFill>
        <p:spPr bwMode="auto">
          <a:xfrm>
            <a:off x="3924300" y="2852738"/>
            <a:ext cx="53530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33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285750" y="2643188"/>
            <a:ext cx="721518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altLang="en-US" sz="3200" b="1" i="1" dirty="0">
                <a:latin typeface="Calibri" panose="020F0502020204030204" pitchFamily="34" charset="0"/>
              </a:rPr>
              <a:t>Small</a:t>
            </a:r>
            <a:r>
              <a:rPr lang="en-US" altLang="en-US" sz="3200" i="1" dirty="0">
                <a:latin typeface="Calibri" panose="020F0502020204030204" pitchFamily="34" charset="0"/>
              </a:rPr>
              <a:t> Stand  37 m2</a:t>
            </a:r>
          </a:p>
          <a:p>
            <a:pPr>
              <a:buClrTx/>
              <a:buFontTx/>
              <a:buChar char="•"/>
            </a:pPr>
            <a:r>
              <a:rPr lang="en-US" altLang="en-US" sz="3200" b="1" i="1" dirty="0">
                <a:latin typeface="Calibri" panose="020F0502020204030204" pitchFamily="34" charset="0"/>
              </a:rPr>
              <a:t>Medium</a:t>
            </a:r>
            <a:r>
              <a:rPr lang="en-US" altLang="en-US" sz="3200" i="1" dirty="0">
                <a:latin typeface="Calibri" panose="020F0502020204030204" pitchFamily="34" charset="0"/>
              </a:rPr>
              <a:t> Stand  37-148 m2</a:t>
            </a:r>
          </a:p>
          <a:p>
            <a:pPr>
              <a:buClrTx/>
              <a:buFontTx/>
              <a:buChar char="•"/>
            </a:pPr>
            <a:r>
              <a:rPr lang="en-US" altLang="en-US" sz="3200" b="1" i="1" dirty="0">
                <a:latin typeface="Calibri" panose="020F0502020204030204" pitchFamily="34" charset="0"/>
              </a:rPr>
              <a:t>Large </a:t>
            </a:r>
            <a:r>
              <a:rPr lang="en-US" altLang="en-US" sz="3200" i="1" dirty="0">
                <a:latin typeface="Calibri" panose="020F0502020204030204" pitchFamily="34" charset="0"/>
              </a:rPr>
              <a:t>Stand  149-370 m2</a:t>
            </a:r>
          </a:p>
          <a:p>
            <a:pPr>
              <a:buClrTx/>
              <a:buFontTx/>
              <a:buChar char="•"/>
            </a:pPr>
            <a:r>
              <a:rPr lang="en-US" altLang="en-US" sz="3200" b="1" i="1" dirty="0">
                <a:latin typeface="Calibri" panose="020F0502020204030204" pitchFamily="34" charset="0"/>
              </a:rPr>
              <a:t>Giant</a:t>
            </a:r>
            <a:r>
              <a:rPr lang="en-US" altLang="en-US" sz="3200" i="1" dirty="0">
                <a:latin typeface="Calibri" panose="020F0502020204030204" pitchFamily="34" charset="0"/>
              </a:rPr>
              <a:t> Stand 371 - …Hall/Solo Exhibition</a:t>
            </a:r>
          </a:p>
          <a:p>
            <a:pPr>
              <a:buClrTx/>
              <a:buFontTx/>
              <a:buChar char="•"/>
            </a:pPr>
            <a:r>
              <a:rPr lang="en-US" altLang="en-US" sz="3200" b="1" i="1" dirty="0">
                <a:latin typeface="Calibri" panose="020F0502020204030204" pitchFamily="34" charset="0"/>
              </a:rPr>
              <a:t>Pavilion</a:t>
            </a:r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285751" y="428625"/>
            <a:ext cx="85347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Pertemuan 5.Spek Tugas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Klasifikasi</a:t>
            </a:r>
            <a:endParaRPr lang="id-ID" altLang="en-US" sz="36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>
                <a:solidFill>
                  <a:srgbClr val="FFC000"/>
                </a:solidFill>
                <a:latin typeface="Calibri" panose="020F0502020204030204" pitchFamily="34" charset="0"/>
              </a:rPr>
              <a:t>EXHIBITION</a:t>
            </a:r>
          </a:p>
        </p:txBody>
      </p:sp>
    </p:spTree>
    <p:extLst>
      <p:ext uri="{BB962C8B-B14F-4D97-AF65-F5344CB8AC3E}">
        <p14:creationId xmlns:p14="http://schemas.microsoft.com/office/powerpoint/2010/main" val="31913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66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Pertemuan </a:t>
            </a:r>
            <a:r>
              <a:rPr lang="id-ID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8.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UJIAN TENGAH SEMESTER (UTS)</a:t>
            </a:r>
            <a:endParaRPr lang="id-ID" altLang="en-US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1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4467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6000" b="1" i="1" dirty="0" smtClean="0">
                <a:solidFill>
                  <a:schemeClr val="tx1"/>
                </a:solidFill>
              </a:rPr>
              <a:t>What is an </a:t>
            </a:r>
            <a:r>
              <a:rPr lang="id-ID" sz="6000" b="1" i="1" dirty="0" smtClean="0">
                <a:solidFill>
                  <a:srgbClr val="FF9900"/>
                </a:solidFill>
              </a:rPr>
              <a:t>Exhibition</a:t>
            </a:r>
            <a:r>
              <a:rPr lang="id-ID" sz="6000" b="1" i="1" dirty="0" smtClean="0">
                <a:solidFill>
                  <a:schemeClr val="tx1"/>
                </a:solidFill>
              </a:rPr>
              <a:t> </a:t>
            </a:r>
            <a:r>
              <a:rPr lang="id-ID" sz="6000" b="1" dirty="0" smtClean="0">
                <a:solidFill>
                  <a:schemeClr val="tx1"/>
                </a:solidFill>
              </a:rPr>
              <a:t>?</a:t>
            </a:r>
            <a:endParaRPr lang="id-ID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1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00113" y="466725"/>
            <a:ext cx="607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i="1">
                <a:solidFill>
                  <a:srgbClr val="FF9900"/>
                </a:solidFill>
                <a:latin typeface="Calibri" panose="020F0502020204030204" pitchFamily="34" charset="0"/>
              </a:rPr>
              <a:t>E X H I B I T I O N   is </a:t>
            </a:r>
            <a:r>
              <a:rPr lang="en-US" altLang="en-US" sz="3200" b="1">
                <a:solidFill>
                  <a:srgbClr val="FF9900"/>
                </a:solidFill>
                <a:latin typeface="Calibri" panose="020F0502020204030204" pitchFamily="34" charset="0"/>
              </a:rPr>
              <a:t>……….</a:t>
            </a:r>
            <a:endParaRPr lang="id-ID" altLang="en-US" sz="3200" b="1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15616" y="2888940"/>
            <a:ext cx="60721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defRPr/>
            </a:pPr>
            <a:r>
              <a:rPr lang="en-US" altLang="en-US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MAGIC</a:t>
            </a:r>
            <a:endParaRPr lang="id-ID" altLang="en-US" sz="9600" b="1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288" y="692696"/>
            <a:ext cx="8569325" cy="5473154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400" b="1" i="1" dirty="0" smtClean="0">
                <a:latin typeface="+mj-lt"/>
                <a:ea typeface="+mj-ea"/>
                <a:cs typeface="+mj-cs"/>
              </a:rPr>
              <a:t>Pertemuan 2. </a:t>
            </a:r>
            <a:r>
              <a:rPr lang="id-ID" sz="2800" b="1" i="1" dirty="0" smtClean="0">
                <a:latin typeface="+mj-lt"/>
                <a:ea typeface="+mj-ea"/>
                <a:cs typeface="+mj-cs"/>
              </a:rPr>
              <a:t>Fieldtrip pameran umum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d-ID" sz="4400" b="1" i="1" dirty="0" smtClean="0">
                <a:latin typeface="+mj-lt"/>
                <a:ea typeface="+mj-ea"/>
                <a:cs typeface="+mj-cs"/>
              </a:rPr>
              <a:t>Expo</a:t>
            </a:r>
            <a:r>
              <a:rPr lang="id-ID" sz="4400" i="1" dirty="0" smtClean="0">
                <a:latin typeface="+mj-lt"/>
                <a:ea typeface="+mj-ea"/>
                <a:cs typeface="+mj-cs"/>
              </a:rPr>
              <a:t>sition</a:t>
            </a:r>
            <a:r>
              <a:rPr lang="id-ID" sz="4400" i="1" dirty="0">
                <a:latin typeface="+mj-lt"/>
                <a:ea typeface="+mj-ea"/>
                <a:cs typeface="+mj-cs"/>
              </a:rPr>
              <a:t>.....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Exhibition skala besar di Perancis ( 1840 &amp; 1937 )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BIE ( the Bureau International  des Expositions =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International Exhibitions Bureau )</a:t>
            </a:r>
          </a:p>
          <a:p>
            <a:pPr fontAlgn="auto">
              <a:spcAft>
                <a:spcPts val="0"/>
              </a:spcAft>
              <a:defRPr/>
            </a:pPr>
            <a:endParaRPr lang="id-ID" sz="3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Pertama kali “ </a:t>
            </a:r>
            <a:r>
              <a:rPr lang="id-ID" sz="3200" i="1" dirty="0">
                <a:latin typeface="+mj-lt"/>
                <a:ea typeface="+mj-ea"/>
                <a:cs typeface="+mj-cs"/>
              </a:rPr>
              <a:t>Expo</a:t>
            </a:r>
            <a:r>
              <a:rPr lang="id-ID" sz="3200" dirty="0">
                <a:latin typeface="+mj-lt"/>
                <a:ea typeface="+mj-ea"/>
                <a:cs typeface="+mj-cs"/>
              </a:rPr>
              <a:t> “ digunakan 1960an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Exhibition publik terbesar dan berskala Internasional , Teknologi,Budaya dan Ekonomi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3200" dirty="0">
                <a:latin typeface="+mj-lt"/>
                <a:ea typeface="+mj-ea"/>
                <a:cs typeface="+mj-cs"/>
              </a:rPr>
              <a:t>Setaraf dengan  Olimpiade.( Games )</a:t>
            </a:r>
          </a:p>
          <a:p>
            <a:pPr fontAlgn="auto">
              <a:spcAft>
                <a:spcPts val="0"/>
              </a:spcAft>
              <a:defRPr/>
            </a:pPr>
            <a:endParaRPr lang="id-ID" sz="32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d-ID" sz="2000" i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(Pam Locker, 2011, Exhibition design : What is  an Exhibition ? )</a:t>
            </a:r>
          </a:p>
          <a:p>
            <a:pPr algn="ctr" fontAlgn="auto">
              <a:spcAft>
                <a:spcPts val="0"/>
              </a:spcAft>
              <a:defRPr/>
            </a:pPr>
            <a:endParaRPr lang="id-ID" sz="4400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id-ID" sz="4400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id-ID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6332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83835main_edc_flow_k4_5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03338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23528" y="458788"/>
            <a:ext cx="75171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Pertemuan 3. Analisa fieldtrip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Design </a:t>
            </a:r>
            <a:r>
              <a:rPr lang="en-US" altLang="en-US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process       basic…</a:t>
            </a:r>
            <a:endParaRPr lang="id-ID" altLang="en-US" sz="32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3783" y="851313"/>
            <a:ext cx="3398293" cy="8052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933700" y="876300"/>
            <a:ext cx="334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>
                <a:solidFill>
                  <a:srgbClr val="FF0000"/>
                </a:solidFill>
                <a:latin typeface="Calibri" panose="020F0502020204030204" pitchFamily="34" charset="0"/>
              </a:rPr>
              <a:t>EXHIBITION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81488" y="1643063"/>
            <a:ext cx="396875" cy="1323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91652" y="2982639"/>
            <a:ext cx="2608997" cy="8052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81000" y="3024188"/>
            <a:ext cx="2386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IMAGE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3343" y="2984912"/>
            <a:ext cx="2620370" cy="8052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3217863" y="3040063"/>
            <a:ext cx="2674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PRODUCT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87736" y="2937636"/>
            <a:ext cx="2713420" cy="8052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6503988" y="2952750"/>
            <a:ext cx="2373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rgbClr val="7030A0"/>
                </a:solidFill>
                <a:latin typeface="Calibri" pitchFamily="34" charset="0"/>
                <a:cs typeface="+mn-cs"/>
              </a:rPr>
              <a:t>MARKET</a:t>
            </a:r>
          </a:p>
        </p:txBody>
      </p:sp>
      <p:sp>
        <p:nvSpPr>
          <p:cNvPr id="11" name="Down Arrow 10"/>
          <p:cNvSpPr/>
          <p:nvPr/>
        </p:nvSpPr>
        <p:spPr>
          <a:xfrm rot="2700000">
            <a:off x="1963738" y="1385888"/>
            <a:ext cx="314325" cy="167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" name="Down Arrow 11"/>
          <p:cNvSpPr/>
          <p:nvPr/>
        </p:nvSpPr>
        <p:spPr>
          <a:xfrm rot="18900000">
            <a:off x="6402388" y="1360488"/>
            <a:ext cx="312737" cy="167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9229" name="Picture 12" descr="bmw gaikind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8717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5" descr="CGG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26860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6" descr="BMW FX 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43375"/>
            <a:ext cx="26685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15988" y="706438"/>
            <a:ext cx="5241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Pertemuan 4.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Pilihan </a:t>
            </a:r>
            <a:r>
              <a:rPr lang="id-ID" altLang="en-US" sz="3600" b="1" dirty="0">
                <a:solidFill>
                  <a:srgbClr val="FFC000"/>
                </a:solidFill>
                <a:latin typeface="Calibri" panose="020F0502020204030204" pitchFamily="34" charset="0"/>
              </a:rPr>
              <a:t>EXHIBITION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688" y="2000250"/>
            <a:ext cx="7572375" cy="4449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Expo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Trade Fair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Pavilion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Roadshow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Product Lounge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Moving Exhibition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Thematic Exhibition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Museum Exhibition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id-ID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630932" y="1358771"/>
            <a:ext cx="7612707" cy="5215960"/>
            <a:chOff x="0" y="-19606"/>
            <a:chExt cx="9205269" cy="6882522"/>
          </a:xfrm>
        </p:grpSpPr>
        <p:pic>
          <p:nvPicPr>
            <p:cNvPr id="1126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35"/>
            <a:stretch>
              <a:fillRect/>
            </a:stretch>
          </p:blipFill>
          <p:spPr bwMode="auto">
            <a:xfrm>
              <a:off x="4114800" y="2900516"/>
              <a:ext cx="5090469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2" r="8151"/>
            <a:stretch>
              <a:fillRect/>
            </a:stretch>
          </p:blipFill>
          <p:spPr bwMode="auto">
            <a:xfrm>
              <a:off x="0" y="2918030"/>
              <a:ext cx="4602634" cy="391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606"/>
              <a:ext cx="9205269" cy="294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30933" y="404664"/>
            <a:ext cx="7612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Pertemuan 6 dan 7.presentasi project, gambar rendering visual desain</a:t>
            </a:r>
            <a:endParaRPr lang="id-ID" altLang="en-US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0237" b="60705"/>
          <a:stretch>
            <a:fillRect/>
          </a:stretch>
        </p:blipFill>
        <p:spPr>
          <a:xfrm>
            <a:off x="-1" y="0"/>
            <a:ext cx="9174263" cy="6858000"/>
          </a:xfrm>
          <a:prstGeom prst="rect">
            <a:avLst/>
          </a:prstGeom>
        </p:spPr>
      </p:pic>
      <p:pic>
        <p:nvPicPr>
          <p:cNvPr id="12291" name="Picture 8" descr="DSC_49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4138"/>
            <a:ext cx="442753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188913"/>
            <a:ext cx="64817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id-ID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Museum Exhibition</a:t>
            </a:r>
          </a:p>
        </p:txBody>
      </p:sp>
      <p:pic>
        <p:nvPicPr>
          <p:cNvPr id="12293" name="Picture 3" descr="DSCF8127.JPG"/>
          <p:cNvPicPr>
            <a:picLocks noChangeAspect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2"/>
          <a:stretch>
            <a:fillRect/>
          </a:stretch>
        </p:blipFill>
        <p:spPr bwMode="auto">
          <a:xfrm>
            <a:off x="4311650" y="1196975"/>
            <a:ext cx="48323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SCF8128.JPG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24325"/>
            <a:ext cx="4716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SC_497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410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04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184</Words>
  <Application>Microsoft Office PowerPoint</Application>
  <PresentationFormat>On-screen Show (4:3)</PresentationFormat>
  <Paragraphs>56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Office Theme</vt:lpstr>
      <vt:lpstr> pertemuan 1 pengantar exhibition design exhibition design 1980 – 2016 </vt:lpstr>
      <vt:lpstr>What is an Exhibition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exhibition design 1980 – 2010</dc:title>
  <dc:creator>Dell</dc:creator>
  <cp:lastModifiedBy>Visitor</cp:lastModifiedBy>
  <cp:revision>19</cp:revision>
  <dcterms:created xsi:type="dcterms:W3CDTF">2010-06-16T04:40:33Z</dcterms:created>
  <dcterms:modified xsi:type="dcterms:W3CDTF">2017-12-06T10:25:08Z</dcterms:modified>
</cp:coreProperties>
</file>