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307" r:id="rId3"/>
    <p:sldId id="260" r:id="rId4"/>
    <p:sldId id="258" r:id="rId5"/>
    <p:sldId id="293" r:id="rId6"/>
    <p:sldId id="294" r:id="rId7"/>
    <p:sldId id="265" r:id="rId8"/>
    <p:sldId id="279" r:id="rId9"/>
    <p:sldId id="274" r:id="rId10"/>
    <p:sldId id="277" r:id="rId11"/>
    <p:sldId id="270" r:id="rId12"/>
    <p:sldId id="305" r:id="rId13"/>
    <p:sldId id="282" r:id="rId14"/>
    <p:sldId id="283" r:id="rId15"/>
    <p:sldId id="284" r:id="rId16"/>
    <p:sldId id="280" r:id="rId17"/>
    <p:sldId id="273" r:id="rId18"/>
    <p:sldId id="272" r:id="rId19"/>
    <p:sldId id="285" r:id="rId20"/>
    <p:sldId id="286" r:id="rId21"/>
    <p:sldId id="289" r:id="rId22"/>
    <p:sldId id="290" r:id="rId23"/>
    <p:sldId id="288" r:id="rId24"/>
    <p:sldId id="287" r:id="rId25"/>
    <p:sldId id="291" r:id="rId26"/>
    <p:sldId id="292" r:id="rId27"/>
    <p:sldId id="298" r:id="rId28"/>
    <p:sldId id="295" r:id="rId29"/>
    <p:sldId id="296" r:id="rId30"/>
    <p:sldId id="297" r:id="rId31"/>
    <p:sldId id="303" r:id="rId32"/>
    <p:sldId id="299" r:id="rId33"/>
    <p:sldId id="30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29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9C27B-A18C-41E2-B013-B33DB09A042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E1B564-90EA-46BF-8FD3-EADDDF968753}">
      <dgm:prSet phldrT="[Text]"/>
      <dgm:spPr>
        <a:solidFill>
          <a:schemeClr val="accent5">
            <a:lumMod val="75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 </a:t>
          </a:r>
          <a:r>
            <a:rPr lang="en-US" dirty="0" err="1" smtClean="0"/>
            <a:t>kebutuhan</a:t>
          </a:r>
          <a:r>
            <a:rPr lang="en-US" dirty="0" smtClean="0"/>
            <a:t> (rasa </a:t>
          </a:r>
          <a:r>
            <a:rPr lang="en-US" dirty="0" err="1" smtClean="0"/>
            <a:t>aman</a:t>
          </a:r>
          <a:r>
            <a:rPr lang="en-US" dirty="0" smtClean="0"/>
            <a:t>)</a:t>
          </a:r>
          <a:endParaRPr lang="en-US" dirty="0"/>
        </a:p>
      </dgm:t>
    </dgm:pt>
    <dgm:pt modelId="{6B30A7F0-4DC7-4F25-8BB8-A24FF6E0F682}" type="parTrans" cxnId="{E3C4FB1E-D44C-4F94-8BF4-C21191B159A1}">
      <dgm:prSet/>
      <dgm:spPr/>
      <dgm:t>
        <a:bodyPr/>
        <a:lstStyle/>
        <a:p>
          <a:endParaRPr lang="en-US"/>
        </a:p>
      </dgm:t>
    </dgm:pt>
    <dgm:pt modelId="{C9ED7AFA-C600-4144-80D9-A369CF1D9B94}" type="sibTrans" cxnId="{E3C4FB1E-D44C-4F94-8BF4-C21191B159A1}">
      <dgm:prSet/>
      <dgm:spPr/>
      <dgm:t>
        <a:bodyPr/>
        <a:lstStyle/>
        <a:p>
          <a:endParaRPr lang="en-US"/>
        </a:p>
      </dgm:t>
    </dgm:pt>
    <dgm:pt modelId="{10E11131-0CA7-4054-913F-8968AA9D45A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(</a:t>
          </a:r>
          <a:r>
            <a:rPr lang="en-US" dirty="0" err="1" smtClean="0"/>
            <a:t>Rumah</a:t>
          </a:r>
          <a:r>
            <a:rPr lang="en-US" dirty="0" smtClean="0"/>
            <a:t>, </a:t>
          </a:r>
          <a:r>
            <a:rPr lang="en-US" dirty="0" err="1" smtClean="0"/>
            <a:t>tabungan</a:t>
          </a:r>
          <a:r>
            <a:rPr lang="en-US" dirty="0" smtClean="0"/>
            <a:t>, </a:t>
          </a:r>
          <a:r>
            <a:rPr lang="en-US" dirty="0" err="1" smtClean="0"/>
            <a:t>asuransi</a:t>
          </a:r>
          <a:r>
            <a:rPr lang="en-US" dirty="0" smtClean="0"/>
            <a:t>)</a:t>
          </a:r>
          <a:endParaRPr lang="en-US" dirty="0"/>
        </a:p>
      </dgm:t>
    </dgm:pt>
    <dgm:pt modelId="{8130FA7C-6EF9-49EB-B353-1BB9C1956470}" type="parTrans" cxnId="{3C53BFA4-4BDB-451A-9441-2088517DAC65}">
      <dgm:prSet/>
      <dgm:spPr/>
      <dgm:t>
        <a:bodyPr/>
        <a:lstStyle/>
        <a:p>
          <a:endParaRPr lang="en-US"/>
        </a:p>
      </dgm:t>
    </dgm:pt>
    <dgm:pt modelId="{8B2F0634-AA30-49A7-9836-197909F2BD78}" type="sibTrans" cxnId="{3C53BFA4-4BDB-451A-9441-2088517DAC65}">
      <dgm:prSet/>
      <dgm:spPr/>
      <dgm:t>
        <a:bodyPr/>
        <a:lstStyle/>
        <a:p>
          <a:endParaRPr lang="en-US"/>
        </a:p>
      </dgm:t>
    </dgm:pt>
    <dgm:pt modelId="{E8F7F90A-681A-422F-B97E-1545FC50D5D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/>
            <a:t>Kelas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(</a:t>
          </a:r>
          <a:r>
            <a:rPr lang="en-US" dirty="0" err="1" smtClean="0"/>
            <a:t>apartemen</a:t>
          </a:r>
          <a:r>
            <a:rPr lang="en-US" dirty="0" smtClean="0"/>
            <a:t>, </a:t>
          </a:r>
          <a:r>
            <a:rPr lang="en-US" dirty="0" err="1" smtClean="0"/>
            <a:t>perumahan</a:t>
          </a:r>
          <a:r>
            <a:rPr lang="en-US" dirty="0" smtClean="0"/>
            <a:t>)</a:t>
          </a:r>
          <a:endParaRPr lang="en-US" dirty="0"/>
        </a:p>
      </dgm:t>
    </dgm:pt>
    <dgm:pt modelId="{1B43A783-1999-4E53-81F3-940EF489809E}" type="parTrans" cxnId="{28670ED8-F5AB-401D-9392-0F83041C2CC2}">
      <dgm:prSet/>
      <dgm:spPr/>
      <dgm:t>
        <a:bodyPr/>
        <a:lstStyle/>
        <a:p>
          <a:endParaRPr lang="en-US"/>
        </a:p>
      </dgm:t>
    </dgm:pt>
    <dgm:pt modelId="{E0F98774-FD78-4696-8C3D-9372DAF128BC}" type="sibTrans" cxnId="{28670ED8-F5AB-401D-9392-0F83041C2CC2}">
      <dgm:prSet/>
      <dgm:spPr/>
      <dgm:t>
        <a:bodyPr/>
        <a:lstStyle/>
        <a:p>
          <a:endParaRPr lang="en-US"/>
        </a:p>
      </dgm:t>
    </dgm:pt>
    <dgm:pt modelId="{6BD040CE-7445-44DA-B779-EEF5C3FE2211}">
      <dgm:prSet phldrT="[Text]"/>
      <dgm:spPr>
        <a:solidFill>
          <a:srgbClr val="BC291A"/>
        </a:solidFill>
      </dgm:spPr>
      <dgm:t>
        <a:bodyPr/>
        <a:lstStyle/>
        <a:p>
          <a:r>
            <a:rPr lang="en-US" dirty="0" err="1" smtClean="0"/>
            <a:t>Lini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(</a:t>
          </a:r>
          <a:r>
            <a:rPr lang="en-US" dirty="0" err="1" smtClean="0"/>
            <a:t>rumah</a:t>
          </a:r>
          <a:r>
            <a:rPr lang="en-US" dirty="0" smtClean="0"/>
            <a:t> real estate)</a:t>
          </a:r>
          <a:endParaRPr lang="en-US" dirty="0"/>
        </a:p>
      </dgm:t>
    </dgm:pt>
    <dgm:pt modelId="{CC93C44B-DDF5-420A-AA7A-16B1C558BD29}" type="parTrans" cxnId="{32165745-DDF6-4EEE-8024-2A65BA0F7648}">
      <dgm:prSet/>
      <dgm:spPr/>
      <dgm:t>
        <a:bodyPr/>
        <a:lstStyle/>
        <a:p>
          <a:endParaRPr lang="en-US"/>
        </a:p>
      </dgm:t>
    </dgm:pt>
    <dgm:pt modelId="{4B39E0CB-82A9-4996-A51C-E54433F1F13E}" type="sibTrans" cxnId="{32165745-DDF6-4EEE-8024-2A65BA0F7648}">
      <dgm:prSet/>
      <dgm:spPr/>
      <dgm:t>
        <a:bodyPr/>
        <a:lstStyle/>
        <a:p>
          <a:endParaRPr lang="en-US"/>
        </a:p>
      </dgm:t>
    </dgm:pt>
    <dgm:pt modelId="{9B729F12-0F9E-42D2-8B44-70AF0719D9E7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Type </a:t>
          </a:r>
          <a:r>
            <a:rPr lang="en-US" dirty="0" err="1" smtClean="0"/>
            <a:t>produk</a:t>
          </a:r>
          <a:r>
            <a:rPr lang="en-US" dirty="0" smtClean="0"/>
            <a:t> (</a:t>
          </a:r>
          <a:r>
            <a:rPr lang="en-US" dirty="0" err="1" smtClean="0"/>
            <a:t>minimalis</a:t>
          </a:r>
          <a:r>
            <a:rPr lang="en-US" dirty="0" smtClean="0"/>
            <a:t>)</a:t>
          </a:r>
          <a:endParaRPr lang="en-US" dirty="0"/>
        </a:p>
      </dgm:t>
    </dgm:pt>
    <dgm:pt modelId="{13DBBB23-70F3-4446-80D5-2698123C5FC1}" type="parTrans" cxnId="{E74D18C0-1D1D-4760-B899-B8EB50134903}">
      <dgm:prSet/>
      <dgm:spPr/>
      <dgm:t>
        <a:bodyPr/>
        <a:lstStyle/>
        <a:p>
          <a:endParaRPr lang="en-US"/>
        </a:p>
      </dgm:t>
    </dgm:pt>
    <dgm:pt modelId="{3689EF10-65D4-4F5C-B536-83DAA2633502}" type="sibTrans" cxnId="{E74D18C0-1D1D-4760-B899-B8EB50134903}">
      <dgm:prSet/>
      <dgm:spPr/>
      <dgm:t>
        <a:bodyPr/>
        <a:lstStyle/>
        <a:p>
          <a:endParaRPr lang="en-US"/>
        </a:p>
      </dgm:t>
    </dgm:pt>
    <dgm:pt modelId="{71F07335-8202-49E5-91EC-CDF4E025321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/>
            <a:t>Merek</a:t>
          </a:r>
          <a:r>
            <a:rPr lang="en-US" dirty="0" smtClean="0"/>
            <a:t>  </a:t>
          </a:r>
          <a:r>
            <a:rPr lang="en-US" dirty="0" err="1" smtClean="0"/>
            <a:t>produk</a:t>
          </a:r>
          <a:r>
            <a:rPr lang="en-US" dirty="0" smtClean="0"/>
            <a:t> (</a:t>
          </a:r>
          <a:r>
            <a:rPr lang="en-US" dirty="0" err="1" smtClean="0"/>
            <a:t>Alam</a:t>
          </a:r>
          <a:r>
            <a:rPr lang="en-US" dirty="0" smtClean="0"/>
            <a:t> sutra, Citra Gran)</a:t>
          </a:r>
          <a:endParaRPr lang="en-US" dirty="0"/>
        </a:p>
      </dgm:t>
    </dgm:pt>
    <dgm:pt modelId="{C85CD48A-1B72-4BE5-AA52-45A7964D173A}" type="parTrans" cxnId="{02F4D574-23F2-4261-817F-CFA683D7C658}">
      <dgm:prSet/>
      <dgm:spPr/>
      <dgm:t>
        <a:bodyPr/>
        <a:lstStyle/>
        <a:p>
          <a:endParaRPr lang="en-US"/>
        </a:p>
      </dgm:t>
    </dgm:pt>
    <dgm:pt modelId="{53A0B682-E6DF-46EC-B6CB-DE35C0298F19}" type="sibTrans" cxnId="{02F4D574-23F2-4261-817F-CFA683D7C658}">
      <dgm:prSet/>
      <dgm:spPr/>
      <dgm:t>
        <a:bodyPr/>
        <a:lstStyle/>
        <a:p>
          <a:endParaRPr lang="en-US"/>
        </a:p>
      </dgm:t>
    </dgm:pt>
    <dgm:pt modelId="{2414AFC9-D5A9-4E72-81FD-469BB7B1AF2A}">
      <dgm:prSet phldrT="[Text]"/>
      <dgm:spPr/>
      <dgm:t>
        <a:bodyPr/>
        <a:lstStyle/>
        <a:p>
          <a:r>
            <a:rPr lang="en-US" dirty="0" err="1" smtClean="0"/>
            <a:t>Jenis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(type </a:t>
          </a:r>
          <a:r>
            <a:rPr lang="en-US" dirty="0" err="1" smtClean="0"/>
            <a:t>altadena</a:t>
          </a:r>
          <a:r>
            <a:rPr lang="en-US" dirty="0" smtClean="0"/>
            <a:t> 157/160)</a:t>
          </a:r>
          <a:endParaRPr lang="en-US" dirty="0"/>
        </a:p>
      </dgm:t>
    </dgm:pt>
    <dgm:pt modelId="{50C5180D-576A-4A09-B0C6-9C8F7C292BF8}" type="parTrans" cxnId="{0F9197C9-949F-48B8-9642-BB35F9DBB0FF}">
      <dgm:prSet/>
      <dgm:spPr/>
      <dgm:t>
        <a:bodyPr/>
        <a:lstStyle/>
        <a:p>
          <a:endParaRPr lang="en-US"/>
        </a:p>
      </dgm:t>
    </dgm:pt>
    <dgm:pt modelId="{4165257A-DA1D-4071-959A-C39B4BCAA08D}" type="sibTrans" cxnId="{0F9197C9-949F-48B8-9642-BB35F9DBB0FF}">
      <dgm:prSet/>
      <dgm:spPr/>
      <dgm:t>
        <a:bodyPr/>
        <a:lstStyle/>
        <a:p>
          <a:endParaRPr lang="en-US"/>
        </a:p>
      </dgm:t>
    </dgm:pt>
    <dgm:pt modelId="{E4FB91C2-CA5D-4FCE-862C-E13E385C7FAE}" type="pres">
      <dgm:prSet presAssocID="{2859C27B-A18C-41E2-B013-B33DB09A042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7C1667-3B84-4D3E-A388-3AB5BFBAE5EA}" type="pres">
      <dgm:prSet presAssocID="{26E1B564-90EA-46BF-8FD3-EADDDF968753}" presName="compNode" presStyleCnt="0"/>
      <dgm:spPr/>
    </dgm:pt>
    <dgm:pt modelId="{3570AFDD-CD23-46D4-AC9E-67751C246DAC}" type="pres">
      <dgm:prSet presAssocID="{26E1B564-90EA-46BF-8FD3-EADDDF968753}" presName="dummyConnPt" presStyleCnt="0"/>
      <dgm:spPr/>
    </dgm:pt>
    <dgm:pt modelId="{8009F91E-0DDF-49BD-8AFD-53819D7573E4}" type="pres">
      <dgm:prSet presAssocID="{26E1B564-90EA-46BF-8FD3-EADDDF968753}" presName="node" presStyleLbl="node1" presStyleIdx="0" presStyleCnt="7" custScaleY="148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2C827-0197-4FF2-8F5B-484FA6E5AFC7}" type="pres">
      <dgm:prSet presAssocID="{C9ED7AFA-C600-4144-80D9-A369CF1D9B94}" presName="sibTrans" presStyleLbl="bgSibTrans2D1" presStyleIdx="0" presStyleCnt="6"/>
      <dgm:spPr/>
      <dgm:t>
        <a:bodyPr/>
        <a:lstStyle/>
        <a:p>
          <a:endParaRPr lang="en-US"/>
        </a:p>
      </dgm:t>
    </dgm:pt>
    <dgm:pt modelId="{43248393-5778-420E-A594-BD7113FF1B84}" type="pres">
      <dgm:prSet presAssocID="{10E11131-0CA7-4054-913F-8968AA9D45A8}" presName="compNode" presStyleCnt="0"/>
      <dgm:spPr/>
    </dgm:pt>
    <dgm:pt modelId="{F5FA60E4-B1FC-4C2E-9856-9D3D241F2071}" type="pres">
      <dgm:prSet presAssocID="{10E11131-0CA7-4054-913F-8968AA9D45A8}" presName="dummyConnPt" presStyleCnt="0"/>
      <dgm:spPr/>
    </dgm:pt>
    <dgm:pt modelId="{EA4766E8-0019-41A9-AE22-649A4736FFB4}" type="pres">
      <dgm:prSet presAssocID="{10E11131-0CA7-4054-913F-8968AA9D45A8}" presName="node" presStyleLbl="node1" presStyleIdx="1" presStyleCnt="7" custScaleY="155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23222-A13B-4BD5-9A69-550C21F7CF20}" type="pres">
      <dgm:prSet presAssocID="{8B2F0634-AA30-49A7-9836-197909F2BD78}" presName="sibTrans" presStyleLbl="bgSibTrans2D1" presStyleIdx="1" presStyleCnt="6"/>
      <dgm:spPr/>
      <dgm:t>
        <a:bodyPr/>
        <a:lstStyle/>
        <a:p>
          <a:endParaRPr lang="en-US"/>
        </a:p>
      </dgm:t>
    </dgm:pt>
    <dgm:pt modelId="{797D6AF6-A307-4AE5-B8AB-5FD617F6B237}" type="pres">
      <dgm:prSet presAssocID="{E8F7F90A-681A-422F-B97E-1545FC50D5D6}" presName="compNode" presStyleCnt="0"/>
      <dgm:spPr/>
    </dgm:pt>
    <dgm:pt modelId="{AE8A2DF7-7386-4B67-9E00-8C66BE879E94}" type="pres">
      <dgm:prSet presAssocID="{E8F7F90A-681A-422F-B97E-1545FC50D5D6}" presName="dummyConnPt" presStyleCnt="0"/>
      <dgm:spPr/>
    </dgm:pt>
    <dgm:pt modelId="{26514016-574F-4E12-BC09-25916E518CE4}" type="pres">
      <dgm:prSet presAssocID="{E8F7F90A-681A-422F-B97E-1545FC50D5D6}" presName="node" presStyleLbl="node1" presStyleIdx="2" presStyleCnt="7" custScaleY="145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78BA5-F793-45E9-9AC8-8AF9502F8B42}" type="pres">
      <dgm:prSet presAssocID="{E0F98774-FD78-4696-8C3D-9372DAF128BC}" presName="sibTrans" presStyleLbl="bgSibTrans2D1" presStyleIdx="2" presStyleCnt="6"/>
      <dgm:spPr/>
      <dgm:t>
        <a:bodyPr/>
        <a:lstStyle/>
        <a:p>
          <a:endParaRPr lang="en-US"/>
        </a:p>
      </dgm:t>
    </dgm:pt>
    <dgm:pt modelId="{73B25151-3502-4E7D-B34C-8F3738AE68E4}" type="pres">
      <dgm:prSet presAssocID="{6BD040CE-7445-44DA-B779-EEF5C3FE2211}" presName="compNode" presStyleCnt="0"/>
      <dgm:spPr/>
    </dgm:pt>
    <dgm:pt modelId="{4924D037-5DAB-4EF9-9F96-A354C01E18D1}" type="pres">
      <dgm:prSet presAssocID="{6BD040CE-7445-44DA-B779-EEF5C3FE2211}" presName="dummyConnPt" presStyleCnt="0"/>
      <dgm:spPr/>
    </dgm:pt>
    <dgm:pt modelId="{3FFC189A-3353-412A-9E74-77A623E39D4B}" type="pres">
      <dgm:prSet presAssocID="{6BD040CE-7445-44DA-B779-EEF5C3FE2211}" presName="node" presStyleLbl="node1" presStyleIdx="3" presStyleCnt="7" custScaleY="149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226CA-8CEC-410B-80BF-26A8647F112C}" type="pres">
      <dgm:prSet presAssocID="{4B39E0CB-82A9-4996-A51C-E54433F1F13E}" presName="sibTrans" presStyleLbl="bgSibTrans2D1" presStyleIdx="3" presStyleCnt="6"/>
      <dgm:spPr/>
      <dgm:t>
        <a:bodyPr/>
        <a:lstStyle/>
        <a:p>
          <a:endParaRPr lang="en-US"/>
        </a:p>
      </dgm:t>
    </dgm:pt>
    <dgm:pt modelId="{C038F32D-328F-4416-88DB-3E5B9729C43A}" type="pres">
      <dgm:prSet presAssocID="{9B729F12-0F9E-42D2-8B44-70AF0719D9E7}" presName="compNode" presStyleCnt="0"/>
      <dgm:spPr/>
    </dgm:pt>
    <dgm:pt modelId="{B3A01391-13FF-45D5-B23B-F37AEB14B921}" type="pres">
      <dgm:prSet presAssocID="{9B729F12-0F9E-42D2-8B44-70AF0719D9E7}" presName="dummyConnPt" presStyleCnt="0"/>
      <dgm:spPr/>
    </dgm:pt>
    <dgm:pt modelId="{65073BC3-C6BE-4BC1-A6EB-06EF33A493C1}" type="pres">
      <dgm:prSet presAssocID="{9B729F12-0F9E-42D2-8B44-70AF0719D9E7}" presName="node" presStyleLbl="node1" presStyleIdx="4" presStyleCnt="7" custScaleY="180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52DF1-F7ED-471F-A337-3AA19B89B423}" type="pres">
      <dgm:prSet presAssocID="{3689EF10-65D4-4F5C-B536-83DAA2633502}" presName="sibTrans" presStyleLbl="bgSibTrans2D1" presStyleIdx="4" presStyleCnt="6"/>
      <dgm:spPr/>
      <dgm:t>
        <a:bodyPr/>
        <a:lstStyle/>
        <a:p>
          <a:endParaRPr lang="en-US"/>
        </a:p>
      </dgm:t>
    </dgm:pt>
    <dgm:pt modelId="{99C55D9C-6447-4558-9EC0-3D3D4A6DCB67}" type="pres">
      <dgm:prSet presAssocID="{71F07335-8202-49E5-91EC-CDF4E0253215}" presName="compNode" presStyleCnt="0"/>
      <dgm:spPr/>
    </dgm:pt>
    <dgm:pt modelId="{5CE221D3-E733-40C8-8DF9-81FD13D66B25}" type="pres">
      <dgm:prSet presAssocID="{71F07335-8202-49E5-91EC-CDF4E0253215}" presName="dummyConnPt" presStyleCnt="0"/>
      <dgm:spPr/>
    </dgm:pt>
    <dgm:pt modelId="{B0891252-755C-4657-9A7C-EAFBFE32466F}" type="pres">
      <dgm:prSet presAssocID="{71F07335-8202-49E5-91EC-CDF4E0253215}" presName="node" presStyleLbl="node1" presStyleIdx="5" presStyleCnt="7" custScaleY="143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066FF-E73D-463D-A212-E4E878089C53}" type="pres">
      <dgm:prSet presAssocID="{53A0B682-E6DF-46EC-B6CB-DE35C0298F19}" presName="sibTrans" presStyleLbl="bgSibTrans2D1" presStyleIdx="5" presStyleCnt="6"/>
      <dgm:spPr/>
      <dgm:t>
        <a:bodyPr/>
        <a:lstStyle/>
        <a:p>
          <a:endParaRPr lang="en-US"/>
        </a:p>
      </dgm:t>
    </dgm:pt>
    <dgm:pt modelId="{584FE7CD-6CAC-4A9D-A725-88FBCA5D5435}" type="pres">
      <dgm:prSet presAssocID="{2414AFC9-D5A9-4E72-81FD-469BB7B1AF2A}" presName="compNode" presStyleCnt="0"/>
      <dgm:spPr/>
    </dgm:pt>
    <dgm:pt modelId="{72CB5C84-03FE-4973-8B35-FAFBA1D16E93}" type="pres">
      <dgm:prSet presAssocID="{2414AFC9-D5A9-4E72-81FD-469BB7B1AF2A}" presName="dummyConnPt" presStyleCnt="0"/>
      <dgm:spPr/>
    </dgm:pt>
    <dgm:pt modelId="{C9E248D4-0270-4468-ACB5-F67C36C58D02}" type="pres">
      <dgm:prSet presAssocID="{2414AFC9-D5A9-4E72-81FD-469BB7B1AF2A}" presName="node" presStyleLbl="node1" presStyleIdx="6" presStyleCnt="7" custScaleY="194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13581-0CBF-4160-A30D-CFA298FAEF5D}" type="presOf" srcId="{8B2F0634-AA30-49A7-9836-197909F2BD78}" destId="{9AB23222-A13B-4BD5-9A69-550C21F7CF20}" srcOrd="0" destOrd="0" presId="urn:microsoft.com/office/officeart/2005/8/layout/bProcess4"/>
    <dgm:cxn modelId="{E7F31580-F2E8-4E53-BE1C-0C15C38D0096}" type="presOf" srcId="{9B729F12-0F9E-42D2-8B44-70AF0719D9E7}" destId="{65073BC3-C6BE-4BC1-A6EB-06EF33A493C1}" srcOrd="0" destOrd="0" presId="urn:microsoft.com/office/officeart/2005/8/layout/bProcess4"/>
    <dgm:cxn modelId="{32165745-DDF6-4EEE-8024-2A65BA0F7648}" srcId="{2859C27B-A18C-41E2-B013-B33DB09A0429}" destId="{6BD040CE-7445-44DA-B779-EEF5C3FE2211}" srcOrd="3" destOrd="0" parTransId="{CC93C44B-DDF5-420A-AA7A-16B1C558BD29}" sibTransId="{4B39E0CB-82A9-4996-A51C-E54433F1F13E}"/>
    <dgm:cxn modelId="{C0715174-A1D6-4CFC-8D83-410DF1BCA8CE}" type="presOf" srcId="{2414AFC9-D5A9-4E72-81FD-469BB7B1AF2A}" destId="{C9E248D4-0270-4468-ACB5-F67C36C58D02}" srcOrd="0" destOrd="0" presId="urn:microsoft.com/office/officeart/2005/8/layout/bProcess4"/>
    <dgm:cxn modelId="{5527226A-ADFA-4A4E-9990-F64955595852}" type="presOf" srcId="{53A0B682-E6DF-46EC-B6CB-DE35C0298F19}" destId="{E07066FF-E73D-463D-A212-E4E878089C53}" srcOrd="0" destOrd="0" presId="urn:microsoft.com/office/officeart/2005/8/layout/bProcess4"/>
    <dgm:cxn modelId="{0F9197C9-949F-48B8-9642-BB35F9DBB0FF}" srcId="{2859C27B-A18C-41E2-B013-B33DB09A0429}" destId="{2414AFC9-D5A9-4E72-81FD-469BB7B1AF2A}" srcOrd="6" destOrd="0" parTransId="{50C5180D-576A-4A09-B0C6-9C8F7C292BF8}" sibTransId="{4165257A-DA1D-4071-959A-C39B4BCAA08D}"/>
    <dgm:cxn modelId="{D5B8A6A1-741A-48E3-AA89-CF63B7534850}" type="presOf" srcId="{C9ED7AFA-C600-4144-80D9-A369CF1D9B94}" destId="{3192C827-0197-4FF2-8F5B-484FA6E5AFC7}" srcOrd="0" destOrd="0" presId="urn:microsoft.com/office/officeart/2005/8/layout/bProcess4"/>
    <dgm:cxn modelId="{45409955-C8B2-4922-B0B8-46BEB198B6E7}" type="presOf" srcId="{4B39E0CB-82A9-4996-A51C-E54433F1F13E}" destId="{C23226CA-8CEC-410B-80BF-26A8647F112C}" srcOrd="0" destOrd="0" presId="urn:microsoft.com/office/officeart/2005/8/layout/bProcess4"/>
    <dgm:cxn modelId="{3C53BFA4-4BDB-451A-9441-2088517DAC65}" srcId="{2859C27B-A18C-41E2-B013-B33DB09A0429}" destId="{10E11131-0CA7-4054-913F-8968AA9D45A8}" srcOrd="1" destOrd="0" parTransId="{8130FA7C-6EF9-49EB-B353-1BB9C1956470}" sibTransId="{8B2F0634-AA30-49A7-9836-197909F2BD78}"/>
    <dgm:cxn modelId="{E74D18C0-1D1D-4760-B899-B8EB50134903}" srcId="{2859C27B-A18C-41E2-B013-B33DB09A0429}" destId="{9B729F12-0F9E-42D2-8B44-70AF0719D9E7}" srcOrd="4" destOrd="0" parTransId="{13DBBB23-70F3-4446-80D5-2698123C5FC1}" sibTransId="{3689EF10-65D4-4F5C-B536-83DAA2633502}"/>
    <dgm:cxn modelId="{F73F6E1A-E9AA-438A-8324-B04396BA1668}" type="presOf" srcId="{3689EF10-65D4-4F5C-B536-83DAA2633502}" destId="{D0F52DF1-F7ED-471F-A337-3AA19B89B423}" srcOrd="0" destOrd="0" presId="urn:microsoft.com/office/officeart/2005/8/layout/bProcess4"/>
    <dgm:cxn modelId="{28670ED8-F5AB-401D-9392-0F83041C2CC2}" srcId="{2859C27B-A18C-41E2-B013-B33DB09A0429}" destId="{E8F7F90A-681A-422F-B97E-1545FC50D5D6}" srcOrd="2" destOrd="0" parTransId="{1B43A783-1999-4E53-81F3-940EF489809E}" sibTransId="{E0F98774-FD78-4696-8C3D-9372DAF128BC}"/>
    <dgm:cxn modelId="{E3C4FB1E-D44C-4F94-8BF4-C21191B159A1}" srcId="{2859C27B-A18C-41E2-B013-B33DB09A0429}" destId="{26E1B564-90EA-46BF-8FD3-EADDDF968753}" srcOrd="0" destOrd="0" parTransId="{6B30A7F0-4DC7-4F25-8BB8-A24FF6E0F682}" sibTransId="{C9ED7AFA-C600-4144-80D9-A369CF1D9B94}"/>
    <dgm:cxn modelId="{FE1F93CD-2AA3-423E-8380-66BD77C7E028}" type="presOf" srcId="{2859C27B-A18C-41E2-B013-B33DB09A0429}" destId="{E4FB91C2-CA5D-4FCE-862C-E13E385C7FAE}" srcOrd="0" destOrd="0" presId="urn:microsoft.com/office/officeart/2005/8/layout/bProcess4"/>
    <dgm:cxn modelId="{E44D1147-A781-401D-AC5F-8DF3C4D1E98E}" type="presOf" srcId="{E0F98774-FD78-4696-8C3D-9372DAF128BC}" destId="{40378BA5-F793-45E9-9AC8-8AF9502F8B42}" srcOrd="0" destOrd="0" presId="urn:microsoft.com/office/officeart/2005/8/layout/bProcess4"/>
    <dgm:cxn modelId="{02F4D574-23F2-4261-817F-CFA683D7C658}" srcId="{2859C27B-A18C-41E2-B013-B33DB09A0429}" destId="{71F07335-8202-49E5-91EC-CDF4E0253215}" srcOrd="5" destOrd="0" parTransId="{C85CD48A-1B72-4BE5-AA52-45A7964D173A}" sibTransId="{53A0B682-E6DF-46EC-B6CB-DE35C0298F19}"/>
    <dgm:cxn modelId="{AA3F4F90-E317-416B-85A6-61DD8B5157C7}" type="presOf" srcId="{10E11131-0CA7-4054-913F-8968AA9D45A8}" destId="{EA4766E8-0019-41A9-AE22-649A4736FFB4}" srcOrd="0" destOrd="0" presId="urn:microsoft.com/office/officeart/2005/8/layout/bProcess4"/>
    <dgm:cxn modelId="{97846A02-25A9-4DDC-A78A-4C59678EDC80}" type="presOf" srcId="{71F07335-8202-49E5-91EC-CDF4E0253215}" destId="{B0891252-755C-4657-9A7C-EAFBFE32466F}" srcOrd="0" destOrd="0" presId="urn:microsoft.com/office/officeart/2005/8/layout/bProcess4"/>
    <dgm:cxn modelId="{02B917FE-6F66-459E-BCEE-DD331D65E159}" type="presOf" srcId="{26E1B564-90EA-46BF-8FD3-EADDDF968753}" destId="{8009F91E-0DDF-49BD-8AFD-53819D7573E4}" srcOrd="0" destOrd="0" presId="urn:microsoft.com/office/officeart/2005/8/layout/bProcess4"/>
    <dgm:cxn modelId="{CE07AACC-9B3B-483D-93DA-BF3EE23A27AD}" type="presOf" srcId="{6BD040CE-7445-44DA-B779-EEF5C3FE2211}" destId="{3FFC189A-3353-412A-9E74-77A623E39D4B}" srcOrd="0" destOrd="0" presId="urn:microsoft.com/office/officeart/2005/8/layout/bProcess4"/>
    <dgm:cxn modelId="{F5F2C792-DBD6-489A-A841-D9EC1ABD2E92}" type="presOf" srcId="{E8F7F90A-681A-422F-B97E-1545FC50D5D6}" destId="{26514016-574F-4E12-BC09-25916E518CE4}" srcOrd="0" destOrd="0" presId="urn:microsoft.com/office/officeart/2005/8/layout/bProcess4"/>
    <dgm:cxn modelId="{7C3DE5A3-11D3-4AF3-A7E1-66FB1E176848}" type="presParOf" srcId="{E4FB91C2-CA5D-4FCE-862C-E13E385C7FAE}" destId="{D67C1667-3B84-4D3E-A388-3AB5BFBAE5EA}" srcOrd="0" destOrd="0" presId="urn:microsoft.com/office/officeart/2005/8/layout/bProcess4"/>
    <dgm:cxn modelId="{7F18E02A-2E2F-4053-8D38-43A821ED64D2}" type="presParOf" srcId="{D67C1667-3B84-4D3E-A388-3AB5BFBAE5EA}" destId="{3570AFDD-CD23-46D4-AC9E-67751C246DAC}" srcOrd="0" destOrd="0" presId="urn:microsoft.com/office/officeart/2005/8/layout/bProcess4"/>
    <dgm:cxn modelId="{2A46EF41-6C8A-4982-85F7-06ABDC8E69CC}" type="presParOf" srcId="{D67C1667-3B84-4D3E-A388-3AB5BFBAE5EA}" destId="{8009F91E-0DDF-49BD-8AFD-53819D7573E4}" srcOrd="1" destOrd="0" presId="urn:microsoft.com/office/officeart/2005/8/layout/bProcess4"/>
    <dgm:cxn modelId="{39542710-E397-4832-8070-7074F112CC42}" type="presParOf" srcId="{E4FB91C2-CA5D-4FCE-862C-E13E385C7FAE}" destId="{3192C827-0197-4FF2-8F5B-484FA6E5AFC7}" srcOrd="1" destOrd="0" presId="urn:microsoft.com/office/officeart/2005/8/layout/bProcess4"/>
    <dgm:cxn modelId="{31D36AF4-174F-4C60-B03A-30805C2234E7}" type="presParOf" srcId="{E4FB91C2-CA5D-4FCE-862C-E13E385C7FAE}" destId="{43248393-5778-420E-A594-BD7113FF1B84}" srcOrd="2" destOrd="0" presId="urn:microsoft.com/office/officeart/2005/8/layout/bProcess4"/>
    <dgm:cxn modelId="{41EDF36D-130E-43D4-9C5E-0307996A42CF}" type="presParOf" srcId="{43248393-5778-420E-A594-BD7113FF1B84}" destId="{F5FA60E4-B1FC-4C2E-9856-9D3D241F2071}" srcOrd="0" destOrd="0" presId="urn:microsoft.com/office/officeart/2005/8/layout/bProcess4"/>
    <dgm:cxn modelId="{2AB11272-1DCB-43E9-8390-ABD82F1E47E3}" type="presParOf" srcId="{43248393-5778-420E-A594-BD7113FF1B84}" destId="{EA4766E8-0019-41A9-AE22-649A4736FFB4}" srcOrd="1" destOrd="0" presId="urn:microsoft.com/office/officeart/2005/8/layout/bProcess4"/>
    <dgm:cxn modelId="{44B49FAB-577B-46A8-95D0-39B6109DB14B}" type="presParOf" srcId="{E4FB91C2-CA5D-4FCE-862C-E13E385C7FAE}" destId="{9AB23222-A13B-4BD5-9A69-550C21F7CF20}" srcOrd="3" destOrd="0" presId="urn:microsoft.com/office/officeart/2005/8/layout/bProcess4"/>
    <dgm:cxn modelId="{0D0EB57C-69B7-4FAB-8E3A-65416D46DA90}" type="presParOf" srcId="{E4FB91C2-CA5D-4FCE-862C-E13E385C7FAE}" destId="{797D6AF6-A307-4AE5-B8AB-5FD617F6B237}" srcOrd="4" destOrd="0" presId="urn:microsoft.com/office/officeart/2005/8/layout/bProcess4"/>
    <dgm:cxn modelId="{DCDAA5A6-DFF4-4950-8DE6-7677DB00DC52}" type="presParOf" srcId="{797D6AF6-A307-4AE5-B8AB-5FD617F6B237}" destId="{AE8A2DF7-7386-4B67-9E00-8C66BE879E94}" srcOrd="0" destOrd="0" presId="urn:microsoft.com/office/officeart/2005/8/layout/bProcess4"/>
    <dgm:cxn modelId="{ADE5B785-5E43-4282-9E77-A7DF47AFB565}" type="presParOf" srcId="{797D6AF6-A307-4AE5-B8AB-5FD617F6B237}" destId="{26514016-574F-4E12-BC09-25916E518CE4}" srcOrd="1" destOrd="0" presId="urn:microsoft.com/office/officeart/2005/8/layout/bProcess4"/>
    <dgm:cxn modelId="{C19E89A4-291F-403C-8405-4D30229C70AC}" type="presParOf" srcId="{E4FB91C2-CA5D-4FCE-862C-E13E385C7FAE}" destId="{40378BA5-F793-45E9-9AC8-8AF9502F8B42}" srcOrd="5" destOrd="0" presId="urn:microsoft.com/office/officeart/2005/8/layout/bProcess4"/>
    <dgm:cxn modelId="{BAE827AF-EC3B-4DA5-B61E-5F19285F24A7}" type="presParOf" srcId="{E4FB91C2-CA5D-4FCE-862C-E13E385C7FAE}" destId="{73B25151-3502-4E7D-B34C-8F3738AE68E4}" srcOrd="6" destOrd="0" presId="urn:microsoft.com/office/officeart/2005/8/layout/bProcess4"/>
    <dgm:cxn modelId="{A097A84D-D12B-46BC-944F-03A5CB8C117B}" type="presParOf" srcId="{73B25151-3502-4E7D-B34C-8F3738AE68E4}" destId="{4924D037-5DAB-4EF9-9F96-A354C01E18D1}" srcOrd="0" destOrd="0" presId="urn:microsoft.com/office/officeart/2005/8/layout/bProcess4"/>
    <dgm:cxn modelId="{95003363-8D94-4760-B61C-AE3581A487E6}" type="presParOf" srcId="{73B25151-3502-4E7D-B34C-8F3738AE68E4}" destId="{3FFC189A-3353-412A-9E74-77A623E39D4B}" srcOrd="1" destOrd="0" presId="urn:microsoft.com/office/officeart/2005/8/layout/bProcess4"/>
    <dgm:cxn modelId="{093E123E-F3B4-43DD-B8AC-9A0374DABFCF}" type="presParOf" srcId="{E4FB91C2-CA5D-4FCE-862C-E13E385C7FAE}" destId="{C23226CA-8CEC-410B-80BF-26A8647F112C}" srcOrd="7" destOrd="0" presId="urn:microsoft.com/office/officeart/2005/8/layout/bProcess4"/>
    <dgm:cxn modelId="{08BE1156-131C-41A0-BC46-FF0F004EF4ED}" type="presParOf" srcId="{E4FB91C2-CA5D-4FCE-862C-E13E385C7FAE}" destId="{C038F32D-328F-4416-88DB-3E5B9729C43A}" srcOrd="8" destOrd="0" presId="urn:microsoft.com/office/officeart/2005/8/layout/bProcess4"/>
    <dgm:cxn modelId="{790C37A4-6990-4995-9A58-3279A68F1484}" type="presParOf" srcId="{C038F32D-328F-4416-88DB-3E5B9729C43A}" destId="{B3A01391-13FF-45D5-B23B-F37AEB14B921}" srcOrd="0" destOrd="0" presId="urn:microsoft.com/office/officeart/2005/8/layout/bProcess4"/>
    <dgm:cxn modelId="{7B9F2366-3906-446A-82E8-7EF2C8ECA7CD}" type="presParOf" srcId="{C038F32D-328F-4416-88DB-3E5B9729C43A}" destId="{65073BC3-C6BE-4BC1-A6EB-06EF33A493C1}" srcOrd="1" destOrd="0" presId="urn:microsoft.com/office/officeart/2005/8/layout/bProcess4"/>
    <dgm:cxn modelId="{D62625C4-C85E-4B36-B6F2-217A8594CB67}" type="presParOf" srcId="{E4FB91C2-CA5D-4FCE-862C-E13E385C7FAE}" destId="{D0F52DF1-F7ED-471F-A337-3AA19B89B423}" srcOrd="9" destOrd="0" presId="urn:microsoft.com/office/officeart/2005/8/layout/bProcess4"/>
    <dgm:cxn modelId="{E4DBAB92-21DE-45B4-BF0B-8065DE3ACC00}" type="presParOf" srcId="{E4FB91C2-CA5D-4FCE-862C-E13E385C7FAE}" destId="{99C55D9C-6447-4558-9EC0-3D3D4A6DCB67}" srcOrd="10" destOrd="0" presId="urn:microsoft.com/office/officeart/2005/8/layout/bProcess4"/>
    <dgm:cxn modelId="{2674FD9B-1FE7-46CE-BAB7-68F7491A98C1}" type="presParOf" srcId="{99C55D9C-6447-4558-9EC0-3D3D4A6DCB67}" destId="{5CE221D3-E733-40C8-8DF9-81FD13D66B25}" srcOrd="0" destOrd="0" presId="urn:microsoft.com/office/officeart/2005/8/layout/bProcess4"/>
    <dgm:cxn modelId="{4C7B5C61-7A60-48E9-983E-C1B52394DFB8}" type="presParOf" srcId="{99C55D9C-6447-4558-9EC0-3D3D4A6DCB67}" destId="{B0891252-755C-4657-9A7C-EAFBFE32466F}" srcOrd="1" destOrd="0" presId="urn:microsoft.com/office/officeart/2005/8/layout/bProcess4"/>
    <dgm:cxn modelId="{1136253A-B8A7-4C96-8C56-734239D9EEDF}" type="presParOf" srcId="{E4FB91C2-CA5D-4FCE-862C-E13E385C7FAE}" destId="{E07066FF-E73D-463D-A212-E4E878089C53}" srcOrd="11" destOrd="0" presId="urn:microsoft.com/office/officeart/2005/8/layout/bProcess4"/>
    <dgm:cxn modelId="{B9B2B836-0E23-4281-8437-5578FED5F411}" type="presParOf" srcId="{E4FB91C2-CA5D-4FCE-862C-E13E385C7FAE}" destId="{584FE7CD-6CAC-4A9D-A725-88FBCA5D5435}" srcOrd="12" destOrd="0" presId="urn:microsoft.com/office/officeart/2005/8/layout/bProcess4"/>
    <dgm:cxn modelId="{59507EA0-19C8-4934-A73E-EC6BFDCA7D3B}" type="presParOf" srcId="{584FE7CD-6CAC-4A9D-A725-88FBCA5D5435}" destId="{72CB5C84-03FE-4973-8B35-FAFBA1D16E93}" srcOrd="0" destOrd="0" presId="urn:microsoft.com/office/officeart/2005/8/layout/bProcess4"/>
    <dgm:cxn modelId="{45090C3A-06A9-4CB0-A3D3-3BE249767039}" type="presParOf" srcId="{584FE7CD-6CAC-4A9D-A725-88FBCA5D5435}" destId="{C9E248D4-0270-4468-ACB5-F67C36C58D02}" srcOrd="1" destOrd="0" presId="urn:microsoft.com/office/officeart/2005/8/layout/b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8A8F4-F24B-490F-B7BE-79290E16EC4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3FBB3-3531-4A53-9FE3-0C17D053BD5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/>
            <a:t>Atribut</a:t>
          </a:r>
          <a:endParaRPr lang="en-US" dirty="0"/>
        </a:p>
      </dgm:t>
    </dgm:pt>
    <dgm:pt modelId="{37034C85-3EC2-4901-A00C-155E811B8F3E}" type="parTrans" cxnId="{B79A7DF3-BEAF-4D0F-9143-540C39DD5A48}">
      <dgm:prSet/>
      <dgm:spPr/>
      <dgm:t>
        <a:bodyPr/>
        <a:lstStyle/>
        <a:p>
          <a:endParaRPr lang="en-US"/>
        </a:p>
      </dgm:t>
    </dgm:pt>
    <dgm:pt modelId="{B00AD247-FE13-4665-B2CE-4649797B3F55}" type="sibTrans" cxnId="{B79A7DF3-BEAF-4D0F-9143-540C39DD5A48}">
      <dgm:prSet/>
      <dgm:spPr/>
      <dgm:t>
        <a:bodyPr/>
        <a:lstStyle/>
        <a:p>
          <a:endParaRPr lang="en-US"/>
        </a:p>
      </dgm:t>
    </dgm:pt>
    <dgm:pt modelId="{A0DDB8A4-F7EF-41AD-9E7F-293076BBF48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/>
            <a:t>Manfaat</a:t>
          </a:r>
          <a:endParaRPr lang="en-US" dirty="0"/>
        </a:p>
      </dgm:t>
    </dgm:pt>
    <dgm:pt modelId="{53C40EAA-E8A4-4DB6-A227-0F84262492F0}" type="parTrans" cxnId="{1F358323-5939-401C-B08D-00F8C53D0BAB}">
      <dgm:prSet/>
      <dgm:spPr/>
      <dgm:t>
        <a:bodyPr/>
        <a:lstStyle/>
        <a:p>
          <a:endParaRPr lang="en-US"/>
        </a:p>
      </dgm:t>
    </dgm:pt>
    <dgm:pt modelId="{039F307B-EDE3-49C1-B62D-C283387A0784}" type="sibTrans" cxnId="{1F358323-5939-401C-B08D-00F8C53D0BAB}">
      <dgm:prSet/>
      <dgm:spPr/>
      <dgm:t>
        <a:bodyPr/>
        <a:lstStyle/>
        <a:p>
          <a:endParaRPr lang="en-US"/>
        </a:p>
      </dgm:t>
    </dgm:pt>
    <dgm:pt modelId="{896B9C6C-5C8D-4CB7-B37F-BA007D89263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/>
            <a:t>Nilai</a:t>
          </a:r>
          <a:endParaRPr lang="en-US" dirty="0"/>
        </a:p>
      </dgm:t>
    </dgm:pt>
    <dgm:pt modelId="{C0F57EE5-0B25-4200-A570-DAD04B28E7C2}" type="parTrans" cxnId="{F1AE8916-1F66-4D38-8BBB-68E2E0EC1826}">
      <dgm:prSet/>
      <dgm:spPr/>
      <dgm:t>
        <a:bodyPr/>
        <a:lstStyle/>
        <a:p>
          <a:endParaRPr lang="en-US"/>
        </a:p>
      </dgm:t>
    </dgm:pt>
    <dgm:pt modelId="{FD16655F-07DE-4F7F-95AB-6E8F4B8D5E6A}" type="sibTrans" cxnId="{F1AE8916-1F66-4D38-8BBB-68E2E0EC1826}">
      <dgm:prSet/>
      <dgm:spPr/>
      <dgm:t>
        <a:bodyPr/>
        <a:lstStyle/>
        <a:p>
          <a:endParaRPr lang="en-US"/>
        </a:p>
      </dgm:t>
    </dgm:pt>
    <dgm:pt modelId="{B376100A-7FD1-443F-9942-B2B9F621166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kepribadian</a:t>
          </a:r>
          <a:endParaRPr lang="en-US" dirty="0"/>
        </a:p>
      </dgm:t>
    </dgm:pt>
    <dgm:pt modelId="{669799A9-C62D-42CF-AFD1-DD05C02E5DE7}" type="parTrans" cxnId="{5A1C4574-53BF-4F22-93CA-6FF43E961B77}">
      <dgm:prSet/>
      <dgm:spPr/>
      <dgm:t>
        <a:bodyPr/>
        <a:lstStyle/>
        <a:p>
          <a:endParaRPr lang="en-US"/>
        </a:p>
      </dgm:t>
    </dgm:pt>
    <dgm:pt modelId="{4CAFD34A-47FD-404C-A0FB-BD9A0F4E82E9}" type="sibTrans" cxnId="{5A1C4574-53BF-4F22-93CA-6FF43E961B77}">
      <dgm:prSet/>
      <dgm:spPr/>
      <dgm:t>
        <a:bodyPr/>
        <a:lstStyle/>
        <a:p>
          <a:endParaRPr lang="en-US"/>
        </a:p>
      </dgm:t>
    </dgm:pt>
    <dgm:pt modelId="{C05D77AB-A1AB-49A8-B61A-B9E4541DDB00}">
      <dgm:prSet phldrT="[Text]"/>
      <dgm:spPr/>
      <dgm:t>
        <a:bodyPr/>
        <a:lstStyle/>
        <a:p>
          <a:r>
            <a:rPr lang="en-US" dirty="0" err="1" smtClean="0"/>
            <a:t>budaya</a:t>
          </a:r>
          <a:endParaRPr lang="en-US" dirty="0"/>
        </a:p>
      </dgm:t>
    </dgm:pt>
    <dgm:pt modelId="{9AFA0A84-826F-4443-ACAF-4A3AFCB1365F}" type="parTrans" cxnId="{DA8548C0-6452-4761-A77C-B6CB70D0E58B}">
      <dgm:prSet/>
      <dgm:spPr/>
      <dgm:t>
        <a:bodyPr/>
        <a:lstStyle/>
        <a:p>
          <a:endParaRPr lang="en-US"/>
        </a:p>
      </dgm:t>
    </dgm:pt>
    <dgm:pt modelId="{4C218858-FEC6-4E7A-99A0-1B4A634A1CF7}" type="sibTrans" cxnId="{DA8548C0-6452-4761-A77C-B6CB70D0E58B}">
      <dgm:prSet/>
      <dgm:spPr/>
      <dgm:t>
        <a:bodyPr/>
        <a:lstStyle/>
        <a:p>
          <a:endParaRPr lang="en-US"/>
        </a:p>
      </dgm:t>
    </dgm:pt>
    <dgm:pt modelId="{7B10979A-8484-46BB-AEAA-94F86F09C250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 smtClean="0"/>
            <a:t>pengguna</a:t>
          </a:r>
          <a:endParaRPr lang="en-US" dirty="0"/>
        </a:p>
      </dgm:t>
    </dgm:pt>
    <dgm:pt modelId="{9630EFD2-6949-4925-B30B-FC2D7D626584}" type="parTrans" cxnId="{A4B21953-FA1B-41F5-943C-C97FCAC7AC0F}">
      <dgm:prSet/>
      <dgm:spPr/>
      <dgm:t>
        <a:bodyPr/>
        <a:lstStyle/>
        <a:p>
          <a:endParaRPr lang="en-US"/>
        </a:p>
      </dgm:t>
    </dgm:pt>
    <dgm:pt modelId="{81B05886-C1F6-4808-B60A-C2E6C8A20959}" type="sibTrans" cxnId="{A4B21953-FA1B-41F5-943C-C97FCAC7AC0F}">
      <dgm:prSet/>
      <dgm:spPr/>
      <dgm:t>
        <a:bodyPr/>
        <a:lstStyle/>
        <a:p>
          <a:endParaRPr lang="en-US"/>
        </a:p>
      </dgm:t>
    </dgm:pt>
    <dgm:pt modelId="{B2A4FB60-7299-4F62-A896-C4A4192F906A}" type="pres">
      <dgm:prSet presAssocID="{78E8A8F4-F24B-490F-B7BE-79290E16EC4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A9A3EE-E041-4CDF-8B83-227137320FDA}" type="pres">
      <dgm:prSet presAssocID="{CD53FBB3-3531-4A53-9FE3-0C17D053BD56}" presName="vertOne" presStyleCnt="0"/>
      <dgm:spPr/>
    </dgm:pt>
    <dgm:pt modelId="{608A81EF-F806-433E-A06C-2DE4F6F3929B}" type="pres">
      <dgm:prSet presAssocID="{CD53FBB3-3531-4A53-9FE3-0C17D053BD5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45006B-4EFB-46CE-8B51-49DD64BD650B}" type="pres">
      <dgm:prSet presAssocID="{CD53FBB3-3531-4A53-9FE3-0C17D053BD56}" presName="parTransOne" presStyleCnt="0"/>
      <dgm:spPr/>
    </dgm:pt>
    <dgm:pt modelId="{F92A1C5E-A178-453A-8682-5145ADEAF513}" type="pres">
      <dgm:prSet presAssocID="{CD53FBB3-3531-4A53-9FE3-0C17D053BD56}" presName="horzOne" presStyleCnt="0"/>
      <dgm:spPr/>
    </dgm:pt>
    <dgm:pt modelId="{ED38C3AE-550D-4375-A94B-37DF53527389}" type="pres">
      <dgm:prSet presAssocID="{A0DDB8A4-F7EF-41AD-9E7F-293076BBF48C}" presName="vertTwo" presStyleCnt="0"/>
      <dgm:spPr/>
    </dgm:pt>
    <dgm:pt modelId="{862C6DCE-F8A3-4727-8156-B04A7F4835A8}" type="pres">
      <dgm:prSet presAssocID="{A0DDB8A4-F7EF-41AD-9E7F-293076BBF48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0AEC8A-C58E-4B4F-B756-8230F108B097}" type="pres">
      <dgm:prSet presAssocID="{A0DDB8A4-F7EF-41AD-9E7F-293076BBF48C}" presName="parTransTwo" presStyleCnt="0"/>
      <dgm:spPr/>
    </dgm:pt>
    <dgm:pt modelId="{19EBDF9C-9EA0-4FFE-9A1B-B931A85FE867}" type="pres">
      <dgm:prSet presAssocID="{A0DDB8A4-F7EF-41AD-9E7F-293076BBF48C}" presName="horzTwo" presStyleCnt="0"/>
      <dgm:spPr/>
    </dgm:pt>
    <dgm:pt modelId="{69FCA238-FD9C-40A0-A7BB-C553065C54B1}" type="pres">
      <dgm:prSet presAssocID="{896B9C6C-5C8D-4CB7-B37F-BA007D892634}" presName="vertThree" presStyleCnt="0"/>
      <dgm:spPr/>
    </dgm:pt>
    <dgm:pt modelId="{EC518489-4DFF-4022-8FC0-C4FC46608971}" type="pres">
      <dgm:prSet presAssocID="{896B9C6C-5C8D-4CB7-B37F-BA007D89263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4DBC32-78A4-433E-B44C-E1D26ECAD09B}" type="pres">
      <dgm:prSet presAssocID="{896B9C6C-5C8D-4CB7-B37F-BA007D892634}" presName="horzThree" presStyleCnt="0"/>
      <dgm:spPr/>
    </dgm:pt>
    <dgm:pt modelId="{06187962-64B6-43CD-9C1A-DF303D1ACA57}" type="pres">
      <dgm:prSet presAssocID="{FD16655F-07DE-4F7F-95AB-6E8F4B8D5E6A}" presName="sibSpaceThree" presStyleCnt="0"/>
      <dgm:spPr/>
    </dgm:pt>
    <dgm:pt modelId="{67464098-7D81-43F9-9F18-0139DB80E56E}" type="pres">
      <dgm:prSet presAssocID="{B376100A-7FD1-443F-9942-B2B9F621166F}" presName="vertThree" presStyleCnt="0"/>
      <dgm:spPr/>
    </dgm:pt>
    <dgm:pt modelId="{96C0A1EE-729B-432E-AF64-D3AB32F6AA1F}" type="pres">
      <dgm:prSet presAssocID="{B376100A-7FD1-443F-9942-B2B9F621166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0086A-F9CC-4FAD-9104-1941AFFDF781}" type="pres">
      <dgm:prSet presAssocID="{B376100A-7FD1-443F-9942-B2B9F621166F}" presName="horzThree" presStyleCnt="0"/>
      <dgm:spPr/>
    </dgm:pt>
    <dgm:pt modelId="{D3C1A850-13C5-4011-9397-850E230FBA6D}" type="pres">
      <dgm:prSet presAssocID="{039F307B-EDE3-49C1-B62D-C283387A0784}" presName="sibSpaceTwo" presStyleCnt="0"/>
      <dgm:spPr/>
    </dgm:pt>
    <dgm:pt modelId="{76CD91AC-9FAD-47C2-AF23-881FD88CC3F6}" type="pres">
      <dgm:prSet presAssocID="{C05D77AB-A1AB-49A8-B61A-B9E4541DDB00}" presName="vertTwo" presStyleCnt="0"/>
      <dgm:spPr/>
    </dgm:pt>
    <dgm:pt modelId="{D242F958-A761-4376-B066-2BC16D3D09A3}" type="pres">
      <dgm:prSet presAssocID="{C05D77AB-A1AB-49A8-B61A-B9E4541DDB0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D188FA-8716-48A6-81D3-22B09CB4CB84}" type="pres">
      <dgm:prSet presAssocID="{C05D77AB-A1AB-49A8-B61A-B9E4541DDB00}" presName="parTransTwo" presStyleCnt="0"/>
      <dgm:spPr/>
    </dgm:pt>
    <dgm:pt modelId="{C963BC6C-D74E-4BD1-9DB6-448DB9C79C1E}" type="pres">
      <dgm:prSet presAssocID="{C05D77AB-A1AB-49A8-B61A-B9E4541DDB00}" presName="horzTwo" presStyleCnt="0"/>
      <dgm:spPr/>
    </dgm:pt>
    <dgm:pt modelId="{7ABC28BC-6E35-439E-B9EF-A459646E47F0}" type="pres">
      <dgm:prSet presAssocID="{7B10979A-8484-46BB-AEAA-94F86F09C250}" presName="vertThree" presStyleCnt="0"/>
      <dgm:spPr/>
    </dgm:pt>
    <dgm:pt modelId="{506FDFA7-B4D4-42B5-A25F-E6E770203449}" type="pres">
      <dgm:prSet presAssocID="{7B10979A-8484-46BB-AEAA-94F86F09C25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EC7AA-24AD-4507-85FA-9F98BA719508}" type="pres">
      <dgm:prSet presAssocID="{7B10979A-8484-46BB-AEAA-94F86F09C250}" presName="horzThree" presStyleCnt="0"/>
      <dgm:spPr/>
    </dgm:pt>
  </dgm:ptLst>
  <dgm:cxnLst>
    <dgm:cxn modelId="{5A1C4574-53BF-4F22-93CA-6FF43E961B77}" srcId="{A0DDB8A4-F7EF-41AD-9E7F-293076BBF48C}" destId="{B376100A-7FD1-443F-9942-B2B9F621166F}" srcOrd="1" destOrd="0" parTransId="{669799A9-C62D-42CF-AFD1-DD05C02E5DE7}" sibTransId="{4CAFD34A-47FD-404C-A0FB-BD9A0F4E82E9}"/>
    <dgm:cxn modelId="{1F358323-5939-401C-B08D-00F8C53D0BAB}" srcId="{CD53FBB3-3531-4A53-9FE3-0C17D053BD56}" destId="{A0DDB8A4-F7EF-41AD-9E7F-293076BBF48C}" srcOrd="0" destOrd="0" parTransId="{53C40EAA-E8A4-4DB6-A227-0F84262492F0}" sibTransId="{039F307B-EDE3-49C1-B62D-C283387A0784}"/>
    <dgm:cxn modelId="{30B663DF-3272-43E0-BC58-796D8EB8F401}" type="presOf" srcId="{CD53FBB3-3531-4A53-9FE3-0C17D053BD56}" destId="{608A81EF-F806-433E-A06C-2DE4F6F3929B}" srcOrd="0" destOrd="0" presId="urn:microsoft.com/office/officeart/2005/8/layout/hierarchy4"/>
    <dgm:cxn modelId="{A4B21953-FA1B-41F5-943C-C97FCAC7AC0F}" srcId="{C05D77AB-A1AB-49A8-B61A-B9E4541DDB00}" destId="{7B10979A-8484-46BB-AEAA-94F86F09C250}" srcOrd="0" destOrd="0" parTransId="{9630EFD2-6949-4925-B30B-FC2D7D626584}" sibTransId="{81B05886-C1F6-4808-B60A-C2E6C8A20959}"/>
    <dgm:cxn modelId="{D5C935F9-6590-433E-BB94-F7BD76DC729A}" type="presOf" srcId="{896B9C6C-5C8D-4CB7-B37F-BA007D892634}" destId="{EC518489-4DFF-4022-8FC0-C4FC46608971}" srcOrd="0" destOrd="0" presId="urn:microsoft.com/office/officeart/2005/8/layout/hierarchy4"/>
    <dgm:cxn modelId="{D7BC8B02-D8A5-4346-8D3D-52D5132BB788}" type="presOf" srcId="{B376100A-7FD1-443F-9942-B2B9F621166F}" destId="{96C0A1EE-729B-432E-AF64-D3AB32F6AA1F}" srcOrd="0" destOrd="0" presId="urn:microsoft.com/office/officeart/2005/8/layout/hierarchy4"/>
    <dgm:cxn modelId="{F1AE8916-1F66-4D38-8BBB-68E2E0EC1826}" srcId="{A0DDB8A4-F7EF-41AD-9E7F-293076BBF48C}" destId="{896B9C6C-5C8D-4CB7-B37F-BA007D892634}" srcOrd="0" destOrd="0" parTransId="{C0F57EE5-0B25-4200-A570-DAD04B28E7C2}" sibTransId="{FD16655F-07DE-4F7F-95AB-6E8F4B8D5E6A}"/>
    <dgm:cxn modelId="{4DFD07BC-F61C-42D0-9AF6-90F94984233F}" type="presOf" srcId="{7B10979A-8484-46BB-AEAA-94F86F09C250}" destId="{506FDFA7-B4D4-42B5-A25F-E6E770203449}" srcOrd="0" destOrd="0" presId="urn:microsoft.com/office/officeart/2005/8/layout/hierarchy4"/>
    <dgm:cxn modelId="{025F3DA6-9EA6-4626-8FAC-0C7C854DB0B6}" type="presOf" srcId="{C05D77AB-A1AB-49A8-B61A-B9E4541DDB00}" destId="{D242F958-A761-4376-B066-2BC16D3D09A3}" srcOrd="0" destOrd="0" presId="urn:microsoft.com/office/officeart/2005/8/layout/hierarchy4"/>
    <dgm:cxn modelId="{B79A7DF3-BEAF-4D0F-9143-540C39DD5A48}" srcId="{78E8A8F4-F24B-490F-B7BE-79290E16EC42}" destId="{CD53FBB3-3531-4A53-9FE3-0C17D053BD56}" srcOrd="0" destOrd="0" parTransId="{37034C85-3EC2-4901-A00C-155E811B8F3E}" sibTransId="{B00AD247-FE13-4665-B2CE-4649797B3F55}"/>
    <dgm:cxn modelId="{DA8548C0-6452-4761-A77C-B6CB70D0E58B}" srcId="{CD53FBB3-3531-4A53-9FE3-0C17D053BD56}" destId="{C05D77AB-A1AB-49A8-B61A-B9E4541DDB00}" srcOrd="1" destOrd="0" parTransId="{9AFA0A84-826F-4443-ACAF-4A3AFCB1365F}" sibTransId="{4C218858-FEC6-4E7A-99A0-1B4A634A1CF7}"/>
    <dgm:cxn modelId="{D62AC599-2FB3-448B-A0DA-12A5BEC4C3C1}" type="presOf" srcId="{78E8A8F4-F24B-490F-B7BE-79290E16EC42}" destId="{B2A4FB60-7299-4F62-A896-C4A4192F906A}" srcOrd="0" destOrd="0" presId="urn:microsoft.com/office/officeart/2005/8/layout/hierarchy4"/>
    <dgm:cxn modelId="{BB940FDB-9C52-4B3F-A777-7B916FFDC706}" type="presOf" srcId="{A0DDB8A4-F7EF-41AD-9E7F-293076BBF48C}" destId="{862C6DCE-F8A3-4727-8156-B04A7F4835A8}" srcOrd="0" destOrd="0" presId="urn:microsoft.com/office/officeart/2005/8/layout/hierarchy4"/>
    <dgm:cxn modelId="{81080DB9-DAA9-4E82-9336-73D39B81E866}" type="presParOf" srcId="{B2A4FB60-7299-4F62-A896-C4A4192F906A}" destId="{74A9A3EE-E041-4CDF-8B83-227137320FDA}" srcOrd="0" destOrd="0" presId="urn:microsoft.com/office/officeart/2005/8/layout/hierarchy4"/>
    <dgm:cxn modelId="{6C70A1CE-017B-42CC-A901-15DC51395738}" type="presParOf" srcId="{74A9A3EE-E041-4CDF-8B83-227137320FDA}" destId="{608A81EF-F806-433E-A06C-2DE4F6F3929B}" srcOrd="0" destOrd="0" presId="urn:microsoft.com/office/officeart/2005/8/layout/hierarchy4"/>
    <dgm:cxn modelId="{4515C7F2-2341-4784-89C9-F5EB28E3F8CC}" type="presParOf" srcId="{74A9A3EE-E041-4CDF-8B83-227137320FDA}" destId="{D145006B-4EFB-46CE-8B51-49DD64BD650B}" srcOrd="1" destOrd="0" presId="urn:microsoft.com/office/officeart/2005/8/layout/hierarchy4"/>
    <dgm:cxn modelId="{6190C1FB-D657-4E9B-9707-F580985BE9FF}" type="presParOf" srcId="{74A9A3EE-E041-4CDF-8B83-227137320FDA}" destId="{F92A1C5E-A178-453A-8682-5145ADEAF513}" srcOrd="2" destOrd="0" presId="urn:microsoft.com/office/officeart/2005/8/layout/hierarchy4"/>
    <dgm:cxn modelId="{BDAB7F00-8359-4476-A31B-6CDDD062CFB5}" type="presParOf" srcId="{F92A1C5E-A178-453A-8682-5145ADEAF513}" destId="{ED38C3AE-550D-4375-A94B-37DF53527389}" srcOrd="0" destOrd="0" presId="urn:microsoft.com/office/officeart/2005/8/layout/hierarchy4"/>
    <dgm:cxn modelId="{9622A92E-2D57-4CD9-B69E-ADDA443D324B}" type="presParOf" srcId="{ED38C3AE-550D-4375-A94B-37DF53527389}" destId="{862C6DCE-F8A3-4727-8156-B04A7F4835A8}" srcOrd="0" destOrd="0" presId="urn:microsoft.com/office/officeart/2005/8/layout/hierarchy4"/>
    <dgm:cxn modelId="{441BFF98-1CC4-45BD-9B55-9FF92DA30604}" type="presParOf" srcId="{ED38C3AE-550D-4375-A94B-37DF53527389}" destId="{9E0AEC8A-C58E-4B4F-B756-8230F108B097}" srcOrd="1" destOrd="0" presId="urn:microsoft.com/office/officeart/2005/8/layout/hierarchy4"/>
    <dgm:cxn modelId="{490102C7-C98D-4456-A59E-F0FDFB1909A0}" type="presParOf" srcId="{ED38C3AE-550D-4375-A94B-37DF53527389}" destId="{19EBDF9C-9EA0-4FFE-9A1B-B931A85FE867}" srcOrd="2" destOrd="0" presId="urn:microsoft.com/office/officeart/2005/8/layout/hierarchy4"/>
    <dgm:cxn modelId="{58D0A19B-2798-4D15-B8E5-DEBF94F324F3}" type="presParOf" srcId="{19EBDF9C-9EA0-4FFE-9A1B-B931A85FE867}" destId="{69FCA238-FD9C-40A0-A7BB-C553065C54B1}" srcOrd="0" destOrd="0" presId="urn:microsoft.com/office/officeart/2005/8/layout/hierarchy4"/>
    <dgm:cxn modelId="{5B3F9803-3724-458B-86D0-ACAD9CAA2BDD}" type="presParOf" srcId="{69FCA238-FD9C-40A0-A7BB-C553065C54B1}" destId="{EC518489-4DFF-4022-8FC0-C4FC46608971}" srcOrd="0" destOrd="0" presId="urn:microsoft.com/office/officeart/2005/8/layout/hierarchy4"/>
    <dgm:cxn modelId="{739AE845-A728-40F1-8261-11460200D985}" type="presParOf" srcId="{69FCA238-FD9C-40A0-A7BB-C553065C54B1}" destId="{1A4DBC32-78A4-433E-B44C-E1D26ECAD09B}" srcOrd="1" destOrd="0" presId="urn:microsoft.com/office/officeart/2005/8/layout/hierarchy4"/>
    <dgm:cxn modelId="{5BBBBAE8-C979-4F9F-80F2-AEC5A14AFA40}" type="presParOf" srcId="{19EBDF9C-9EA0-4FFE-9A1B-B931A85FE867}" destId="{06187962-64B6-43CD-9C1A-DF303D1ACA57}" srcOrd="1" destOrd="0" presId="urn:microsoft.com/office/officeart/2005/8/layout/hierarchy4"/>
    <dgm:cxn modelId="{B8349356-CD85-4632-8075-E58B24EC6AFC}" type="presParOf" srcId="{19EBDF9C-9EA0-4FFE-9A1B-B931A85FE867}" destId="{67464098-7D81-43F9-9F18-0139DB80E56E}" srcOrd="2" destOrd="0" presId="urn:microsoft.com/office/officeart/2005/8/layout/hierarchy4"/>
    <dgm:cxn modelId="{D2D54E78-D3C6-412D-BD78-B49A53C7F727}" type="presParOf" srcId="{67464098-7D81-43F9-9F18-0139DB80E56E}" destId="{96C0A1EE-729B-432E-AF64-D3AB32F6AA1F}" srcOrd="0" destOrd="0" presId="urn:microsoft.com/office/officeart/2005/8/layout/hierarchy4"/>
    <dgm:cxn modelId="{9205994D-F16D-4C6C-B935-BC51A747F644}" type="presParOf" srcId="{67464098-7D81-43F9-9F18-0139DB80E56E}" destId="{5770086A-F9CC-4FAD-9104-1941AFFDF781}" srcOrd="1" destOrd="0" presId="urn:microsoft.com/office/officeart/2005/8/layout/hierarchy4"/>
    <dgm:cxn modelId="{1E45B059-4D4B-44E1-B7DD-634D5D6EC28C}" type="presParOf" srcId="{F92A1C5E-A178-453A-8682-5145ADEAF513}" destId="{D3C1A850-13C5-4011-9397-850E230FBA6D}" srcOrd="1" destOrd="0" presId="urn:microsoft.com/office/officeart/2005/8/layout/hierarchy4"/>
    <dgm:cxn modelId="{6A3E744F-A751-4880-A4CF-3D6D7ECB1CE0}" type="presParOf" srcId="{F92A1C5E-A178-453A-8682-5145ADEAF513}" destId="{76CD91AC-9FAD-47C2-AF23-881FD88CC3F6}" srcOrd="2" destOrd="0" presId="urn:microsoft.com/office/officeart/2005/8/layout/hierarchy4"/>
    <dgm:cxn modelId="{3F8332F9-8922-4B39-89F1-711501E08DF4}" type="presParOf" srcId="{76CD91AC-9FAD-47C2-AF23-881FD88CC3F6}" destId="{D242F958-A761-4376-B066-2BC16D3D09A3}" srcOrd="0" destOrd="0" presId="urn:microsoft.com/office/officeart/2005/8/layout/hierarchy4"/>
    <dgm:cxn modelId="{1D790BFD-8223-4042-B80A-24D1ADB0A003}" type="presParOf" srcId="{76CD91AC-9FAD-47C2-AF23-881FD88CC3F6}" destId="{EDD188FA-8716-48A6-81D3-22B09CB4CB84}" srcOrd="1" destOrd="0" presId="urn:microsoft.com/office/officeart/2005/8/layout/hierarchy4"/>
    <dgm:cxn modelId="{6F9B1C54-2668-429D-84B6-5AC69F4B87DF}" type="presParOf" srcId="{76CD91AC-9FAD-47C2-AF23-881FD88CC3F6}" destId="{C963BC6C-D74E-4BD1-9DB6-448DB9C79C1E}" srcOrd="2" destOrd="0" presId="urn:microsoft.com/office/officeart/2005/8/layout/hierarchy4"/>
    <dgm:cxn modelId="{8D9F5F15-0141-458B-B1E8-EFA19E3C53E9}" type="presParOf" srcId="{C963BC6C-D74E-4BD1-9DB6-448DB9C79C1E}" destId="{7ABC28BC-6E35-439E-B9EF-A459646E47F0}" srcOrd="0" destOrd="0" presId="urn:microsoft.com/office/officeart/2005/8/layout/hierarchy4"/>
    <dgm:cxn modelId="{2095FA36-3438-461A-9BF5-669D6C221AE7}" type="presParOf" srcId="{7ABC28BC-6E35-439E-B9EF-A459646E47F0}" destId="{506FDFA7-B4D4-42B5-A25F-E6E770203449}" srcOrd="0" destOrd="0" presId="urn:microsoft.com/office/officeart/2005/8/layout/hierarchy4"/>
    <dgm:cxn modelId="{5E0EF694-5469-4240-8682-F1AD537B60A4}" type="presParOf" srcId="{7ABC28BC-6E35-439E-B9EF-A459646E47F0}" destId="{5D7EC7AA-24AD-4507-85FA-9F98BA719508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98B6E-8CE0-427F-BAB8-8B7A3AA11A4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8DA9336-4FDD-42F6-9FEE-539F2E769CDA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Pure tangible good; no service</a:t>
          </a:r>
          <a:endParaRPr lang="en-US" dirty="0"/>
        </a:p>
      </dgm:t>
    </dgm:pt>
    <dgm:pt modelId="{C60606EB-D76C-4AD3-9A2B-DA7C01EBC47E}" type="parTrans" cxnId="{443AADEF-BBDF-4AF5-986B-E4FB02A2F019}">
      <dgm:prSet/>
      <dgm:spPr/>
      <dgm:t>
        <a:bodyPr/>
        <a:lstStyle/>
        <a:p>
          <a:endParaRPr lang="en-US"/>
        </a:p>
      </dgm:t>
    </dgm:pt>
    <dgm:pt modelId="{1A4F2ED5-9CBC-4251-8575-2A7830C9DA43}" type="sibTrans" cxnId="{443AADEF-BBDF-4AF5-986B-E4FB02A2F019}">
      <dgm:prSet/>
      <dgm:spPr/>
      <dgm:t>
        <a:bodyPr/>
        <a:lstStyle/>
        <a:p>
          <a:endParaRPr lang="en-US"/>
        </a:p>
      </dgm:t>
    </dgm:pt>
    <dgm:pt modelId="{EA52D4B3-07C5-4218-ACF7-B1D5D8B0C81D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Tangible goods with some services</a:t>
          </a:r>
          <a:endParaRPr lang="en-US" dirty="0"/>
        </a:p>
      </dgm:t>
    </dgm:pt>
    <dgm:pt modelId="{A7FEFF62-CC04-45B5-B44D-EF58E93D3EB7}" type="parTrans" cxnId="{121F81AA-0AAB-4E9A-9D33-C30F48A75487}">
      <dgm:prSet/>
      <dgm:spPr/>
      <dgm:t>
        <a:bodyPr/>
        <a:lstStyle/>
        <a:p>
          <a:endParaRPr lang="en-US"/>
        </a:p>
      </dgm:t>
    </dgm:pt>
    <dgm:pt modelId="{09D2BEB0-D7B5-47C0-B487-7C02A3E3B34A}" type="sibTrans" cxnId="{121F81AA-0AAB-4E9A-9D33-C30F48A75487}">
      <dgm:prSet/>
      <dgm:spPr/>
      <dgm:t>
        <a:bodyPr/>
        <a:lstStyle/>
        <a:p>
          <a:endParaRPr lang="en-US"/>
        </a:p>
      </dgm:t>
    </dgm:pt>
    <dgm:pt modelId="{692FADF6-00FD-4B83-9C90-AF68615B51C0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Hybrid: equal part goods and service</a:t>
          </a:r>
          <a:endParaRPr lang="en-US" dirty="0"/>
        </a:p>
      </dgm:t>
    </dgm:pt>
    <dgm:pt modelId="{F1949E11-A35E-40EA-B310-9962BCCE9497}" type="parTrans" cxnId="{0980A566-7694-41D6-BCE0-8467085B42F2}">
      <dgm:prSet/>
      <dgm:spPr/>
      <dgm:t>
        <a:bodyPr/>
        <a:lstStyle/>
        <a:p>
          <a:endParaRPr lang="en-US"/>
        </a:p>
      </dgm:t>
    </dgm:pt>
    <dgm:pt modelId="{2908C873-786D-4FA7-AC09-4A63FF9FE58C}" type="sibTrans" cxnId="{0980A566-7694-41D6-BCE0-8467085B42F2}">
      <dgm:prSet/>
      <dgm:spPr/>
      <dgm:t>
        <a:bodyPr/>
        <a:lstStyle/>
        <a:p>
          <a:endParaRPr lang="en-US"/>
        </a:p>
      </dgm:t>
    </dgm:pt>
    <dgm:pt modelId="{00B0541B-737B-4835-B42E-9EDB5E4D6E68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Pure service; </a:t>
          </a:r>
          <a:b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</a:br>
          <a:r>
            <a: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no tangible good</a:t>
          </a:r>
          <a:endParaRPr lang="en-US" dirty="0"/>
        </a:p>
      </dgm:t>
    </dgm:pt>
    <dgm:pt modelId="{70650349-BAFB-48B7-B718-C89EECAA1CBC}" type="parTrans" cxnId="{7A727ABA-4EFD-4A75-ADC3-E37B8B8212FF}">
      <dgm:prSet/>
      <dgm:spPr/>
      <dgm:t>
        <a:bodyPr/>
        <a:lstStyle/>
        <a:p>
          <a:endParaRPr lang="en-US"/>
        </a:p>
      </dgm:t>
    </dgm:pt>
    <dgm:pt modelId="{0BA6DD95-468B-4818-9501-3DE4129BE67B}" type="sibTrans" cxnId="{7A727ABA-4EFD-4A75-ADC3-E37B8B8212FF}">
      <dgm:prSet/>
      <dgm:spPr/>
      <dgm:t>
        <a:bodyPr/>
        <a:lstStyle/>
        <a:p>
          <a:endParaRPr lang="en-US"/>
        </a:p>
      </dgm:t>
    </dgm:pt>
    <dgm:pt modelId="{F5FDE145-4ADF-4B0C-8AE8-CA5915ADCCC4}">
      <dgm:prSet phldrT="[Text]"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Major service with minor good</a:t>
          </a:r>
          <a:endParaRPr lang="en-US" dirty="0"/>
        </a:p>
      </dgm:t>
    </dgm:pt>
    <dgm:pt modelId="{A0735C12-1C39-40F5-9102-F58E88B49945}" type="parTrans" cxnId="{DBDE0CD8-25E1-41AC-A37C-A1481FE1F19C}">
      <dgm:prSet/>
      <dgm:spPr/>
      <dgm:t>
        <a:bodyPr/>
        <a:lstStyle/>
        <a:p>
          <a:endParaRPr lang="en-US"/>
        </a:p>
      </dgm:t>
    </dgm:pt>
    <dgm:pt modelId="{C69899CF-D760-450D-AAB0-CF4B009AAEFE}" type="sibTrans" cxnId="{DBDE0CD8-25E1-41AC-A37C-A1481FE1F19C}">
      <dgm:prSet/>
      <dgm:spPr/>
      <dgm:t>
        <a:bodyPr/>
        <a:lstStyle/>
        <a:p>
          <a:endParaRPr lang="en-US"/>
        </a:p>
      </dgm:t>
    </dgm:pt>
    <dgm:pt modelId="{D8521BA1-C2C7-43F6-8AFE-B322B9F105BB}" type="pres">
      <dgm:prSet presAssocID="{9B398B6E-8CE0-427F-BAB8-8B7A3AA11A45}" presName="Name0" presStyleCnt="0">
        <dgm:presLayoutVars>
          <dgm:dir/>
          <dgm:resizeHandles val="exact"/>
        </dgm:presLayoutVars>
      </dgm:prSet>
      <dgm:spPr/>
    </dgm:pt>
    <dgm:pt modelId="{866CEB01-5B08-4773-8D5B-28EA4E6DC604}" type="pres">
      <dgm:prSet presAssocID="{9B398B6E-8CE0-427F-BAB8-8B7A3AA11A45}" presName="bkgdShp" presStyleLbl="alignAccFollowNode1" presStyleIdx="0" presStyleCnt="1" custLinFactY="2778" custLinFactNeighborX="1250" custLinFactNeighborY="100000"/>
      <dgm:spPr/>
    </dgm:pt>
    <dgm:pt modelId="{CDD32247-BDBB-4950-B8CA-A0BA29F825D1}" type="pres">
      <dgm:prSet presAssocID="{9B398B6E-8CE0-427F-BAB8-8B7A3AA11A45}" presName="linComp" presStyleCnt="0"/>
      <dgm:spPr/>
    </dgm:pt>
    <dgm:pt modelId="{B0677E2E-18E1-4FAC-A0E6-EE5DC368D3AE}" type="pres">
      <dgm:prSet presAssocID="{58DA9336-4FDD-42F6-9FEE-539F2E769CDA}" presName="compNode" presStyleCnt="0"/>
      <dgm:spPr/>
    </dgm:pt>
    <dgm:pt modelId="{07552EAF-965E-4406-BAAD-D4269268006F}" type="pres">
      <dgm:prSet presAssocID="{58DA9336-4FDD-42F6-9FEE-539F2E769C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B3E9F-1036-49C7-80E0-9E6DA1B9AD23}" type="pres">
      <dgm:prSet presAssocID="{58DA9336-4FDD-42F6-9FEE-539F2E769CDA}" presName="invisiNode" presStyleLbl="node1" presStyleIdx="0" presStyleCnt="5"/>
      <dgm:spPr/>
    </dgm:pt>
    <dgm:pt modelId="{FBDD9AAC-D188-44BE-AE0E-8A0F43A7378D}" type="pres">
      <dgm:prSet presAssocID="{58DA9336-4FDD-42F6-9FEE-539F2E769CDA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B5DFC2-23DB-47B0-9D63-A70C68AE89DE}" type="pres">
      <dgm:prSet presAssocID="{1A4F2ED5-9CBC-4251-8575-2A7830C9DA4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FEB873F-4B4D-4B1A-B49A-232C3FA1D3F7}" type="pres">
      <dgm:prSet presAssocID="{EA52D4B3-07C5-4218-ACF7-B1D5D8B0C81D}" presName="compNode" presStyleCnt="0"/>
      <dgm:spPr/>
    </dgm:pt>
    <dgm:pt modelId="{87BD884F-A84C-4C7E-B899-15BA861FBC8D}" type="pres">
      <dgm:prSet presAssocID="{EA52D4B3-07C5-4218-ACF7-B1D5D8B0C81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624C0-E947-4F40-8958-20BF7EF55B25}" type="pres">
      <dgm:prSet presAssocID="{EA52D4B3-07C5-4218-ACF7-B1D5D8B0C81D}" presName="invisiNode" presStyleLbl="node1" presStyleIdx="1" presStyleCnt="5"/>
      <dgm:spPr/>
    </dgm:pt>
    <dgm:pt modelId="{B21F636A-6F8B-428F-AB03-ED91EAB481D7}" type="pres">
      <dgm:prSet presAssocID="{EA52D4B3-07C5-4218-ACF7-B1D5D8B0C81D}" presName="imagNode" presStyleLbl="fgImgPlace1" presStyleIdx="1" presStyleCnt="5" custLinFactNeighborX="-5272" custLinFactNeighborY="116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00E201B-DFA5-4B3F-80F4-A2A483DE8E5A}" type="pres">
      <dgm:prSet presAssocID="{09D2BEB0-D7B5-47C0-B487-7C02A3E3B34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3AF3E9D-CC91-43CC-9791-4DDEDA4DAAE3}" type="pres">
      <dgm:prSet presAssocID="{692FADF6-00FD-4B83-9C90-AF68615B51C0}" presName="compNode" presStyleCnt="0"/>
      <dgm:spPr/>
    </dgm:pt>
    <dgm:pt modelId="{CD3F0575-4486-414B-B91C-3F61B31D86F4}" type="pres">
      <dgm:prSet presAssocID="{692FADF6-00FD-4B83-9C90-AF68615B51C0}" presName="node" presStyleLbl="node1" presStyleIdx="2" presStyleCnt="5" custLinFactNeighborX="-300" custLinFactNeighborY="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0B7DE-16D5-4EFD-A403-D9223D42978B}" type="pres">
      <dgm:prSet presAssocID="{692FADF6-00FD-4B83-9C90-AF68615B51C0}" presName="invisiNode" presStyleLbl="node1" presStyleIdx="2" presStyleCnt="5"/>
      <dgm:spPr/>
    </dgm:pt>
    <dgm:pt modelId="{289F034B-5E69-4C07-8FEB-34522A31B9BE}" type="pres">
      <dgm:prSet presAssocID="{692FADF6-00FD-4B83-9C90-AF68615B51C0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D5CE983-21E4-47A6-95CB-B39DB1F141F7}" type="pres">
      <dgm:prSet presAssocID="{2908C873-786D-4FA7-AC09-4A63FF9FE58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DF431CF-0FDF-461B-B239-E908637B5AF5}" type="pres">
      <dgm:prSet presAssocID="{F5FDE145-4ADF-4B0C-8AE8-CA5915ADCCC4}" presName="compNode" presStyleCnt="0"/>
      <dgm:spPr/>
    </dgm:pt>
    <dgm:pt modelId="{2948C7DB-735F-47AA-9DC1-DE3A241923C3}" type="pres">
      <dgm:prSet presAssocID="{F5FDE145-4ADF-4B0C-8AE8-CA5915ADCCC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E82F2-4D13-4A46-9754-8FEF7F59CA26}" type="pres">
      <dgm:prSet presAssocID="{F5FDE145-4ADF-4B0C-8AE8-CA5915ADCCC4}" presName="invisiNode" presStyleLbl="node1" presStyleIdx="3" presStyleCnt="5"/>
      <dgm:spPr/>
    </dgm:pt>
    <dgm:pt modelId="{EC564289-C92C-435B-9849-B061FF1854F1}" type="pres">
      <dgm:prSet presAssocID="{F5FDE145-4ADF-4B0C-8AE8-CA5915ADCCC4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69384EF-3D6C-4AC9-AC55-0481346682B2}" type="pres">
      <dgm:prSet presAssocID="{C69899CF-D760-450D-AAB0-CF4B009AAE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0AB9387-C43E-49BC-B551-A561A8426648}" type="pres">
      <dgm:prSet presAssocID="{00B0541B-737B-4835-B42E-9EDB5E4D6E68}" presName="compNode" presStyleCnt="0"/>
      <dgm:spPr/>
    </dgm:pt>
    <dgm:pt modelId="{B5FB5A13-807D-4F9E-84C1-887315F61768}" type="pres">
      <dgm:prSet presAssocID="{00B0541B-737B-4835-B42E-9EDB5E4D6E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18CE9-5D5A-43BE-BAA1-EF767B3A8354}" type="pres">
      <dgm:prSet presAssocID="{00B0541B-737B-4835-B42E-9EDB5E4D6E68}" presName="invisiNode" presStyleLbl="node1" presStyleIdx="4" presStyleCnt="5"/>
      <dgm:spPr/>
    </dgm:pt>
    <dgm:pt modelId="{87A9B649-C799-451C-832C-84E9FF172EBE}" type="pres">
      <dgm:prSet presAssocID="{00B0541B-737B-4835-B42E-9EDB5E4D6E68}" presName="imagNode" presStyleLbl="fgImgPlace1" presStyleIdx="4" presStyleCnt="5" custLinFactNeighborX="2458" custLinFactNeighborY="116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443AADEF-BBDF-4AF5-986B-E4FB02A2F019}" srcId="{9B398B6E-8CE0-427F-BAB8-8B7A3AA11A45}" destId="{58DA9336-4FDD-42F6-9FEE-539F2E769CDA}" srcOrd="0" destOrd="0" parTransId="{C60606EB-D76C-4AD3-9A2B-DA7C01EBC47E}" sibTransId="{1A4F2ED5-9CBC-4251-8575-2A7830C9DA43}"/>
    <dgm:cxn modelId="{DBDE0CD8-25E1-41AC-A37C-A1481FE1F19C}" srcId="{9B398B6E-8CE0-427F-BAB8-8B7A3AA11A45}" destId="{F5FDE145-4ADF-4B0C-8AE8-CA5915ADCCC4}" srcOrd="3" destOrd="0" parTransId="{A0735C12-1C39-40F5-9102-F58E88B49945}" sibTransId="{C69899CF-D760-450D-AAB0-CF4B009AAEFE}"/>
    <dgm:cxn modelId="{61E30845-C8D7-47C8-8E73-6488EF6B54A7}" type="presOf" srcId="{2908C873-786D-4FA7-AC09-4A63FF9FE58C}" destId="{0D5CE983-21E4-47A6-95CB-B39DB1F141F7}" srcOrd="0" destOrd="0" presId="urn:microsoft.com/office/officeart/2005/8/layout/pList2"/>
    <dgm:cxn modelId="{4E97A43B-4E01-4E84-B576-A06E2A189225}" type="presOf" srcId="{F5FDE145-4ADF-4B0C-8AE8-CA5915ADCCC4}" destId="{2948C7DB-735F-47AA-9DC1-DE3A241923C3}" srcOrd="0" destOrd="0" presId="urn:microsoft.com/office/officeart/2005/8/layout/pList2"/>
    <dgm:cxn modelId="{121F81AA-0AAB-4E9A-9D33-C30F48A75487}" srcId="{9B398B6E-8CE0-427F-BAB8-8B7A3AA11A45}" destId="{EA52D4B3-07C5-4218-ACF7-B1D5D8B0C81D}" srcOrd="1" destOrd="0" parTransId="{A7FEFF62-CC04-45B5-B44D-EF58E93D3EB7}" sibTransId="{09D2BEB0-D7B5-47C0-B487-7C02A3E3B34A}"/>
    <dgm:cxn modelId="{0980A566-7694-41D6-BCE0-8467085B42F2}" srcId="{9B398B6E-8CE0-427F-BAB8-8B7A3AA11A45}" destId="{692FADF6-00FD-4B83-9C90-AF68615B51C0}" srcOrd="2" destOrd="0" parTransId="{F1949E11-A35E-40EA-B310-9962BCCE9497}" sibTransId="{2908C873-786D-4FA7-AC09-4A63FF9FE58C}"/>
    <dgm:cxn modelId="{8269D4CB-D01A-49FB-94F9-F4064FF4A5BB}" type="presOf" srcId="{00B0541B-737B-4835-B42E-9EDB5E4D6E68}" destId="{B5FB5A13-807D-4F9E-84C1-887315F61768}" srcOrd="0" destOrd="0" presId="urn:microsoft.com/office/officeart/2005/8/layout/pList2"/>
    <dgm:cxn modelId="{E66E1323-81FA-451D-86D9-4B6648383A6C}" type="presOf" srcId="{9B398B6E-8CE0-427F-BAB8-8B7A3AA11A45}" destId="{D8521BA1-C2C7-43F6-8AFE-B322B9F105BB}" srcOrd="0" destOrd="0" presId="urn:microsoft.com/office/officeart/2005/8/layout/pList2"/>
    <dgm:cxn modelId="{B73DF306-44F6-438C-AAD5-0C74784A0257}" type="presOf" srcId="{1A4F2ED5-9CBC-4251-8575-2A7830C9DA43}" destId="{5BB5DFC2-23DB-47B0-9D63-A70C68AE89DE}" srcOrd="0" destOrd="0" presId="urn:microsoft.com/office/officeart/2005/8/layout/pList2"/>
    <dgm:cxn modelId="{A5962565-8C98-4DBC-AFF4-1C21C5040EB2}" type="presOf" srcId="{EA52D4B3-07C5-4218-ACF7-B1D5D8B0C81D}" destId="{87BD884F-A84C-4C7E-B899-15BA861FBC8D}" srcOrd="0" destOrd="0" presId="urn:microsoft.com/office/officeart/2005/8/layout/pList2"/>
    <dgm:cxn modelId="{6B7E4406-6926-4073-B743-322239CCDA88}" type="presOf" srcId="{C69899CF-D760-450D-AAB0-CF4B009AAEFE}" destId="{269384EF-3D6C-4AC9-AC55-0481346682B2}" srcOrd="0" destOrd="0" presId="urn:microsoft.com/office/officeart/2005/8/layout/pList2"/>
    <dgm:cxn modelId="{666C8E79-18A3-4A9F-8134-A196FA428BDB}" type="presOf" srcId="{58DA9336-4FDD-42F6-9FEE-539F2E769CDA}" destId="{07552EAF-965E-4406-BAAD-D4269268006F}" srcOrd="0" destOrd="0" presId="urn:microsoft.com/office/officeart/2005/8/layout/pList2"/>
    <dgm:cxn modelId="{A312CD88-1C64-4567-9B23-6FC0BEB518EF}" type="presOf" srcId="{09D2BEB0-D7B5-47C0-B487-7C02A3E3B34A}" destId="{C00E201B-DFA5-4B3F-80F4-A2A483DE8E5A}" srcOrd="0" destOrd="0" presId="urn:microsoft.com/office/officeart/2005/8/layout/pList2"/>
    <dgm:cxn modelId="{7A727ABA-4EFD-4A75-ADC3-E37B8B8212FF}" srcId="{9B398B6E-8CE0-427F-BAB8-8B7A3AA11A45}" destId="{00B0541B-737B-4835-B42E-9EDB5E4D6E68}" srcOrd="4" destOrd="0" parTransId="{70650349-BAFB-48B7-B718-C89EECAA1CBC}" sibTransId="{0BA6DD95-468B-4818-9501-3DE4129BE67B}"/>
    <dgm:cxn modelId="{2B1AF8B0-275F-43C0-966A-8F34A7D669EF}" type="presOf" srcId="{692FADF6-00FD-4B83-9C90-AF68615B51C0}" destId="{CD3F0575-4486-414B-B91C-3F61B31D86F4}" srcOrd="0" destOrd="0" presId="urn:microsoft.com/office/officeart/2005/8/layout/pList2"/>
    <dgm:cxn modelId="{0B76A6DF-BACD-4C6D-AA25-7F4727103D02}" type="presParOf" srcId="{D8521BA1-C2C7-43F6-8AFE-B322B9F105BB}" destId="{866CEB01-5B08-4773-8D5B-28EA4E6DC604}" srcOrd="0" destOrd="0" presId="urn:microsoft.com/office/officeart/2005/8/layout/pList2"/>
    <dgm:cxn modelId="{238F648E-1A34-4CE1-9E1C-FB153D932FEC}" type="presParOf" srcId="{D8521BA1-C2C7-43F6-8AFE-B322B9F105BB}" destId="{CDD32247-BDBB-4950-B8CA-A0BA29F825D1}" srcOrd="1" destOrd="0" presId="urn:microsoft.com/office/officeart/2005/8/layout/pList2"/>
    <dgm:cxn modelId="{1DD7178D-4DEA-48B0-B8A8-ECE7E9953073}" type="presParOf" srcId="{CDD32247-BDBB-4950-B8CA-A0BA29F825D1}" destId="{B0677E2E-18E1-4FAC-A0E6-EE5DC368D3AE}" srcOrd="0" destOrd="0" presId="urn:microsoft.com/office/officeart/2005/8/layout/pList2"/>
    <dgm:cxn modelId="{1B06442C-8FFD-4DC2-B4FF-1708698A5F77}" type="presParOf" srcId="{B0677E2E-18E1-4FAC-A0E6-EE5DC368D3AE}" destId="{07552EAF-965E-4406-BAAD-D4269268006F}" srcOrd="0" destOrd="0" presId="urn:microsoft.com/office/officeart/2005/8/layout/pList2"/>
    <dgm:cxn modelId="{F1494530-F961-4855-B916-E09020F8040B}" type="presParOf" srcId="{B0677E2E-18E1-4FAC-A0E6-EE5DC368D3AE}" destId="{A49B3E9F-1036-49C7-80E0-9E6DA1B9AD23}" srcOrd="1" destOrd="0" presId="urn:microsoft.com/office/officeart/2005/8/layout/pList2"/>
    <dgm:cxn modelId="{4AAD85AA-9A8A-4241-BCA7-269A3B76332E}" type="presParOf" srcId="{B0677E2E-18E1-4FAC-A0E6-EE5DC368D3AE}" destId="{FBDD9AAC-D188-44BE-AE0E-8A0F43A7378D}" srcOrd="2" destOrd="0" presId="urn:microsoft.com/office/officeart/2005/8/layout/pList2"/>
    <dgm:cxn modelId="{926F9ACE-A504-4C8E-9BAC-A24C6A3F267D}" type="presParOf" srcId="{CDD32247-BDBB-4950-B8CA-A0BA29F825D1}" destId="{5BB5DFC2-23DB-47B0-9D63-A70C68AE89DE}" srcOrd="1" destOrd="0" presId="urn:microsoft.com/office/officeart/2005/8/layout/pList2"/>
    <dgm:cxn modelId="{B6709C85-1404-43E7-8314-328BD8537EE7}" type="presParOf" srcId="{CDD32247-BDBB-4950-B8CA-A0BA29F825D1}" destId="{7FEB873F-4B4D-4B1A-B49A-232C3FA1D3F7}" srcOrd="2" destOrd="0" presId="urn:microsoft.com/office/officeart/2005/8/layout/pList2"/>
    <dgm:cxn modelId="{0FFF476B-E42C-4BC8-A2A4-CCF76CDC8E84}" type="presParOf" srcId="{7FEB873F-4B4D-4B1A-B49A-232C3FA1D3F7}" destId="{87BD884F-A84C-4C7E-B899-15BA861FBC8D}" srcOrd="0" destOrd="0" presId="urn:microsoft.com/office/officeart/2005/8/layout/pList2"/>
    <dgm:cxn modelId="{68FA2061-F932-42F9-9175-98A1303939C1}" type="presParOf" srcId="{7FEB873F-4B4D-4B1A-B49A-232C3FA1D3F7}" destId="{3C2624C0-E947-4F40-8958-20BF7EF55B25}" srcOrd="1" destOrd="0" presId="urn:microsoft.com/office/officeart/2005/8/layout/pList2"/>
    <dgm:cxn modelId="{1D8C33BF-E9F0-4105-816F-D1630A42BAE8}" type="presParOf" srcId="{7FEB873F-4B4D-4B1A-B49A-232C3FA1D3F7}" destId="{B21F636A-6F8B-428F-AB03-ED91EAB481D7}" srcOrd="2" destOrd="0" presId="urn:microsoft.com/office/officeart/2005/8/layout/pList2"/>
    <dgm:cxn modelId="{55AEF2F7-0781-48DF-A303-7882B0AE34EB}" type="presParOf" srcId="{CDD32247-BDBB-4950-B8CA-A0BA29F825D1}" destId="{C00E201B-DFA5-4B3F-80F4-A2A483DE8E5A}" srcOrd="3" destOrd="0" presId="urn:microsoft.com/office/officeart/2005/8/layout/pList2"/>
    <dgm:cxn modelId="{BCADB171-88C0-4C42-8E86-81C61D66E392}" type="presParOf" srcId="{CDD32247-BDBB-4950-B8CA-A0BA29F825D1}" destId="{23AF3E9D-CC91-43CC-9791-4DDEDA4DAAE3}" srcOrd="4" destOrd="0" presId="urn:microsoft.com/office/officeart/2005/8/layout/pList2"/>
    <dgm:cxn modelId="{51D9221B-8609-405A-B52E-5580A31AFF54}" type="presParOf" srcId="{23AF3E9D-CC91-43CC-9791-4DDEDA4DAAE3}" destId="{CD3F0575-4486-414B-B91C-3F61B31D86F4}" srcOrd="0" destOrd="0" presId="urn:microsoft.com/office/officeart/2005/8/layout/pList2"/>
    <dgm:cxn modelId="{D6D82C40-DD44-4DE3-AA77-415701589015}" type="presParOf" srcId="{23AF3E9D-CC91-43CC-9791-4DDEDA4DAAE3}" destId="{C890B7DE-16D5-4EFD-A403-D9223D42978B}" srcOrd="1" destOrd="0" presId="urn:microsoft.com/office/officeart/2005/8/layout/pList2"/>
    <dgm:cxn modelId="{4B4DC0D3-FDD5-41C5-9A01-4AAB9FDA3365}" type="presParOf" srcId="{23AF3E9D-CC91-43CC-9791-4DDEDA4DAAE3}" destId="{289F034B-5E69-4C07-8FEB-34522A31B9BE}" srcOrd="2" destOrd="0" presId="urn:microsoft.com/office/officeart/2005/8/layout/pList2"/>
    <dgm:cxn modelId="{E6E708D3-ABB7-4C16-B14F-5A31DA38365F}" type="presParOf" srcId="{CDD32247-BDBB-4950-B8CA-A0BA29F825D1}" destId="{0D5CE983-21E4-47A6-95CB-B39DB1F141F7}" srcOrd="5" destOrd="0" presId="urn:microsoft.com/office/officeart/2005/8/layout/pList2"/>
    <dgm:cxn modelId="{1FE91215-2C34-4660-AA5C-DE6DDE03D9A0}" type="presParOf" srcId="{CDD32247-BDBB-4950-B8CA-A0BA29F825D1}" destId="{8DF431CF-0FDF-461B-B239-E908637B5AF5}" srcOrd="6" destOrd="0" presId="urn:microsoft.com/office/officeart/2005/8/layout/pList2"/>
    <dgm:cxn modelId="{26D0BE48-6ADD-4586-B486-DBEEFA4C28C8}" type="presParOf" srcId="{8DF431CF-0FDF-461B-B239-E908637B5AF5}" destId="{2948C7DB-735F-47AA-9DC1-DE3A241923C3}" srcOrd="0" destOrd="0" presId="urn:microsoft.com/office/officeart/2005/8/layout/pList2"/>
    <dgm:cxn modelId="{A61E801B-60B9-47A9-B872-6E6AFAC2E00A}" type="presParOf" srcId="{8DF431CF-0FDF-461B-B239-E908637B5AF5}" destId="{795E82F2-4D13-4A46-9754-8FEF7F59CA26}" srcOrd="1" destOrd="0" presId="urn:microsoft.com/office/officeart/2005/8/layout/pList2"/>
    <dgm:cxn modelId="{34D0E737-DAF4-4342-B90B-466FE5BE2CB5}" type="presParOf" srcId="{8DF431CF-0FDF-461B-B239-E908637B5AF5}" destId="{EC564289-C92C-435B-9849-B061FF1854F1}" srcOrd="2" destOrd="0" presId="urn:microsoft.com/office/officeart/2005/8/layout/pList2"/>
    <dgm:cxn modelId="{4259B135-1860-4920-8AC6-BDFC739F1B5D}" type="presParOf" srcId="{CDD32247-BDBB-4950-B8CA-A0BA29F825D1}" destId="{269384EF-3D6C-4AC9-AC55-0481346682B2}" srcOrd="7" destOrd="0" presId="urn:microsoft.com/office/officeart/2005/8/layout/pList2"/>
    <dgm:cxn modelId="{460B79FD-CD50-4C0E-8C89-914CD01BD67B}" type="presParOf" srcId="{CDD32247-BDBB-4950-B8CA-A0BA29F825D1}" destId="{F0AB9387-C43E-49BC-B551-A561A8426648}" srcOrd="8" destOrd="0" presId="urn:microsoft.com/office/officeart/2005/8/layout/pList2"/>
    <dgm:cxn modelId="{F343D844-D990-4DDB-9319-20CB21B14A85}" type="presParOf" srcId="{F0AB9387-C43E-49BC-B551-A561A8426648}" destId="{B5FB5A13-807D-4F9E-84C1-887315F61768}" srcOrd="0" destOrd="0" presId="urn:microsoft.com/office/officeart/2005/8/layout/pList2"/>
    <dgm:cxn modelId="{5EC4085E-5EE3-4BA2-A838-DA35AF82535C}" type="presParOf" srcId="{F0AB9387-C43E-49BC-B551-A561A8426648}" destId="{1CA18CE9-5D5A-43BE-BAA1-EF767B3A8354}" srcOrd="1" destOrd="0" presId="urn:microsoft.com/office/officeart/2005/8/layout/pList2"/>
    <dgm:cxn modelId="{C8F1FB33-2308-4B08-BFD2-3323A552F6C6}" type="presParOf" srcId="{F0AB9387-C43E-49BC-B551-A561A8426648}" destId="{87A9B649-C799-451C-832C-84E9FF172EBE}" srcOrd="2" destOrd="0" presId="urn:microsoft.com/office/officeart/2005/8/layout/p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1E2519-D736-4972-8424-20CA0DAC327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325884-C9DE-487B-9A8D-6CCE7515E92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600" dirty="0" err="1" smtClean="0"/>
            <a:t>Jasa</a:t>
          </a:r>
          <a:endParaRPr lang="en-US" sz="3600" dirty="0"/>
        </a:p>
      </dgm:t>
    </dgm:pt>
    <dgm:pt modelId="{98E5B609-65FE-4628-B652-6F46ED8A2FF7}" type="parTrans" cxnId="{9B1AE623-1DC2-40A8-8476-4962E14A74B9}">
      <dgm:prSet/>
      <dgm:spPr/>
      <dgm:t>
        <a:bodyPr/>
        <a:lstStyle/>
        <a:p>
          <a:endParaRPr lang="en-US"/>
        </a:p>
      </dgm:t>
    </dgm:pt>
    <dgm:pt modelId="{63AD3CE0-8D1C-4C89-94CD-9C07E2031E4C}" type="sibTrans" cxnId="{9B1AE623-1DC2-40A8-8476-4962E14A74B9}">
      <dgm:prSet/>
      <dgm:spPr/>
      <dgm:t>
        <a:bodyPr/>
        <a:lstStyle/>
        <a:p>
          <a:endParaRPr lang="en-US"/>
        </a:p>
      </dgm:t>
    </dgm:pt>
    <dgm:pt modelId="{15C0CD2B-2DE5-45C2-B5D1-8056530FCE0B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Arial" charset="0"/>
            </a:rPr>
            <a:t>Intangibility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(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tidak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berwujud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).</a:t>
          </a:r>
          <a:endParaRPr lang="en-US" dirty="0">
            <a:solidFill>
              <a:schemeClr val="tx1"/>
            </a:solidFill>
          </a:endParaRPr>
        </a:p>
      </dgm:t>
    </dgm:pt>
    <dgm:pt modelId="{2459C683-5AA6-46CE-81E5-947A9EB87A6B}" type="parTrans" cxnId="{F590ED69-0814-4D25-BBC0-4BFAB7B4ABD7}">
      <dgm:prSet/>
      <dgm:spPr/>
      <dgm:t>
        <a:bodyPr/>
        <a:lstStyle/>
        <a:p>
          <a:endParaRPr lang="en-US"/>
        </a:p>
      </dgm:t>
    </dgm:pt>
    <dgm:pt modelId="{9C7B0C1A-B51B-459D-B950-88B7DC03C92E}" type="sibTrans" cxnId="{F590ED69-0814-4D25-BBC0-4BFAB7B4ABD7}">
      <dgm:prSet/>
      <dgm:spPr/>
      <dgm:t>
        <a:bodyPr/>
        <a:lstStyle/>
        <a:p>
          <a:endParaRPr lang="en-US"/>
        </a:p>
      </dgm:t>
    </dgm:pt>
    <dgm:pt modelId="{5C0BCA95-3F56-4082-822F-8CB5BB4B876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Arial" charset="0"/>
            </a:rPr>
            <a:t>Inseparability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(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Tidak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terpisahkan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FB6A391E-2287-4BBC-89B8-B75C4B3F07EF}" type="parTrans" cxnId="{9C47A301-17EE-404C-A85E-F1B8291E8ED1}">
      <dgm:prSet/>
      <dgm:spPr/>
      <dgm:t>
        <a:bodyPr/>
        <a:lstStyle/>
        <a:p>
          <a:endParaRPr lang="en-US"/>
        </a:p>
      </dgm:t>
    </dgm:pt>
    <dgm:pt modelId="{FBF439A2-75B5-4064-A41A-0CF95BC99491}" type="sibTrans" cxnId="{9C47A301-17EE-404C-A85E-F1B8291E8ED1}">
      <dgm:prSet/>
      <dgm:spPr/>
      <dgm:t>
        <a:bodyPr/>
        <a:lstStyle/>
        <a:p>
          <a:endParaRPr lang="en-US"/>
        </a:p>
      </dgm:t>
    </dgm:pt>
    <dgm:pt modelId="{4C7FE32E-B66A-4940-9A20-D20D40613C81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Arial" charset="0"/>
            </a:rPr>
            <a:t>Perishability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(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Mudah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lenyap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04BFB6C6-CC1D-40F6-8408-6FD3A3C52FD6}" type="parTrans" cxnId="{61399C0C-EB28-4722-94CD-60BCF225CE8F}">
      <dgm:prSet/>
      <dgm:spPr/>
      <dgm:t>
        <a:bodyPr/>
        <a:lstStyle/>
        <a:p>
          <a:endParaRPr lang="en-US"/>
        </a:p>
      </dgm:t>
    </dgm:pt>
    <dgm:pt modelId="{CC7B55EF-9C3B-420F-9ED1-8D96C12D8ED2}" type="sibTrans" cxnId="{61399C0C-EB28-4722-94CD-60BCF225CE8F}">
      <dgm:prSet/>
      <dgm:spPr/>
      <dgm:t>
        <a:bodyPr/>
        <a:lstStyle/>
        <a:p>
          <a:endParaRPr lang="en-US"/>
        </a:p>
      </dgm:t>
    </dgm:pt>
    <dgm:pt modelId="{63F2D0B3-0B02-4351-BA70-EC5271439E7F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Arial" charset="0"/>
            </a:rPr>
            <a:t>Variability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 (</a:t>
          </a:r>
          <a:r>
            <a:rPr lang="en-US" b="1" dirty="0" err="1" smtClean="0">
              <a:solidFill>
                <a:schemeClr val="tx1"/>
              </a:solidFill>
              <a:latin typeface="Arial" charset="0"/>
            </a:rPr>
            <a:t>bervariasi</a:t>
          </a:r>
          <a:r>
            <a:rPr lang="en-US" b="1" dirty="0" smtClean="0">
              <a:solidFill>
                <a:schemeClr val="tx1"/>
              </a:solidFill>
              <a:latin typeface="Arial" charset="0"/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5F9BBA01-288D-4261-BC74-331BAF915216}" type="sibTrans" cxnId="{2230CF70-6700-4369-8D44-2EE4AB526FEA}">
      <dgm:prSet/>
      <dgm:spPr/>
      <dgm:t>
        <a:bodyPr/>
        <a:lstStyle/>
        <a:p>
          <a:endParaRPr lang="en-US"/>
        </a:p>
      </dgm:t>
    </dgm:pt>
    <dgm:pt modelId="{E5C69505-5BD6-41A8-8999-1A0218487304}" type="parTrans" cxnId="{2230CF70-6700-4369-8D44-2EE4AB526FEA}">
      <dgm:prSet/>
      <dgm:spPr/>
      <dgm:t>
        <a:bodyPr/>
        <a:lstStyle/>
        <a:p>
          <a:endParaRPr lang="en-US"/>
        </a:p>
      </dgm:t>
    </dgm:pt>
    <dgm:pt modelId="{A8EF8993-F95D-497F-A3EE-A9A30415BDB2}" type="pres">
      <dgm:prSet presAssocID="{7C1E2519-D736-4972-8424-20CA0DAC327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1B00D-0062-4365-9825-3D7C152DC451}" type="pres">
      <dgm:prSet presAssocID="{7C1E2519-D736-4972-8424-20CA0DAC3272}" presName="matrix" presStyleCnt="0"/>
      <dgm:spPr/>
    </dgm:pt>
    <dgm:pt modelId="{2CAD6C33-9AE1-4B20-9526-6F60404EF9EA}" type="pres">
      <dgm:prSet presAssocID="{7C1E2519-D736-4972-8424-20CA0DAC3272}" presName="tile1" presStyleLbl="node1" presStyleIdx="0" presStyleCnt="4"/>
      <dgm:spPr/>
      <dgm:t>
        <a:bodyPr/>
        <a:lstStyle/>
        <a:p>
          <a:endParaRPr lang="en-US"/>
        </a:p>
      </dgm:t>
    </dgm:pt>
    <dgm:pt modelId="{6C3D8DAB-E59E-454D-8628-E5637BB3AC91}" type="pres">
      <dgm:prSet presAssocID="{7C1E2519-D736-4972-8424-20CA0DAC327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3F704-FA94-4A6E-8E6E-11CD179FD3D2}" type="pres">
      <dgm:prSet presAssocID="{7C1E2519-D736-4972-8424-20CA0DAC3272}" presName="tile2" presStyleLbl="node1" presStyleIdx="1" presStyleCnt="4"/>
      <dgm:spPr/>
      <dgm:t>
        <a:bodyPr/>
        <a:lstStyle/>
        <a:p>
          <a:endParaRPr lang="en-US"/>
        </a:p>
      </dgm:t>
    </dgm:pt>
    <dgm:pt modelId="{D536D01E-0ECA-4F3A-9144-1FEDDECA1622}" type="pres">
      <dgm:prSet presAssocID="{7C1E2519-D736-4972-8424-20CA0DAC327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328BC-FF36-40A4-94AB-3B64B237BEAF}" type="pres">
      <dgm:prSet presAssocID="{7C1E2519-D736-4972-8424-20CA0DAC3272}" presName="tile3" presStyleLbl="node1" presStyleIdx="2" presStyleCnt="4" custLinFactNeighborY="1250"/>
      <dgm:spPr/>
      <dgm:t>
        <a:bodyPr/>
        <a:lstStyle/>
        <a:p>
          <a:endParaRPr lang="en-US"/>
        </a:p>
      </dgm:t>
    </dgm:pt>
    <dgm:pt modelId="{123265D4-F4AF-4E51-8AC5-BD4634925A68}" type="pres">
      <dgm:prSet presAssocID="{7C1E2519-D736-4972-8424-20CA0DAC327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C9486-8986-4C2A-A0F2-3D5E40D91038}" type="pres">
      <dgm:prSet presAssocID="{7C1E2519-D736-4972-8424-20CA0DAC3272}" presName="tile4" presStyleLbl="node1" presStyleIdx="3" presStyleCnt="4"/>
      <dgm:spPr/>
      <dgm:t>
        <a:bodyPr/>
        <a:lstStyle/>
        <a:p>
          <a:endParaRPr lang="en-US"/>
        </a:p>
      </dgm:t>
    </dgm:pt>
    <dgm:pt modelId="{A051D0B3-64C9-4C48-A0B7-90F19B7FA45D}" type="pres">
      <dgm:prSet presAssocID="{7C1E2519-D736-4972-8424-20CA0DAC327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62A6E-07AE-4E78-97FA-7D229D5739A3}" type="pres">
      <dgm:prSet presAssocID="{7C1E2519-D736-4972-8424-20CA0DAC327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99C0C-EB28-4722-94CD-60BCF225CE8F}" srcId="{81325884-C9DE-487B-9A8D-6CCE7515E92E}" destId="{4C7FE32E-B66A-4940-9A20-D20D40613C81}" srcOrd="3" destOrd="0" parTransId="{04BFB6C6-CC1D-40F6-8408-6FD3A3C52FD6}" sibTransId="{CC7B55EF-9C3B-420F-9ED1-8D96C12D8ED2}"/>
    <dgm:cxn modelId="{B78D5BA5-9753-4CFE-9AB8-2A0999FFAEC1}" type="presOf" srcId="{15C0CD2B-2DE5-45C2-B5D1-8056530FCE0B}" destId="{2CAD6C33-9AE1-4B20-9526-6F60404EF9EA}" srcOrd="0" destOrd="0" presId="urn:microsoft.com/office/officeart/2005/8/layout/matrix1"/>
    <dgm:cxn modelId="{1D6542FD-368A-4F4B-81A1-BED4F1B3187E}" type="presOf" srcId="{5C0BCA95-3F56-4082-822F-8CB5BB4B8768}" destId="{BE7328BC-FF36-40A4-94AB-3B64B237BEAF}" srcOrd="0" destOrd="0" presId="urn:microsoft.com/office/officeart/2005/8/layout/matrix1"/>
    <dgm:cxn modelId="{9C47A301-17EE-404C-A85E-F1B8291E8ED1}" srcId="{81325884-C9DE-487B-9A8D-6CCE7515E92E}" destId="{5C0BCA95-3F56-4082-822F-8CB5BB4B8768}" srcOrd="2" destOrd="0" parTransId="{FB6A391E-2287-4BBC-89B8-B75C4B3F07EF}" sibTransId="{FBF439A2-75B5-4064-A41A-0CF95BC99491}"/>
    <dgm:cxn modelId="{021D2CFA-81F2-4FE7-9664-B48DAAA5DF89}" type="presOf" srcId="{4C7FE32E-B66A-4940-9A20-D20D40613C81}" destId="{A051D0B3-64C9-4C48-A0B7-90F19B7FA45D}" srcOrd="1" destOrd="0" presId="urn:microsoft.com/office/officeart/2005/8/layout/matrix1"/>
    <dgm:cxn modelId="{129F5710-C832-42F4-837B-59096921A0AE}" type="presOf" srcId="{7C1E2519-D736-4972-8424-20CA0DAC3272}" destId="{A8EF8993-F95D-497F-A3EE-A9A30415BDB2}" srcOrd="0" destOrd="0" presId="urn:microsoft.com/office/officeart/2005/8/layout/matrix1"/>
    <dgm:cxn modelId="{F590ED69-0814-4D25-BBC0-4BFAB7B4ABD7}" srcId="{81325884-C9DE-487B-9A8D-6CCE7515E92E}" destId="{15C0CD2B-2DE5-45C2-B5D1-8056530FCE0B}" srcOrd="0" destOrd="0" parTransId="{2459C683-5AA6-46CE-81E5-947A9EB87A6B}" sibTransId="{9C7B0C1A-B51B-459D-B950-88B7DC03C92E}"/>
    <dgm:cxn modelId="{2230CF70-6700-4369-8D44-2EE4AB526FEA}" srcId="{81325884-C9DE-487B-9A8D-6CCE7515E92E}" destId="{63F2D0B3-0B02-4351-BA70-EC5271439E7F}" srcOrd="1" destOrd="0" parTransId="{E5C69505-5BD6-41A8-8999-1A0218487304}" sibTransId="{5F9BBA01-288D-4261-BC74-331BAF915216}"/>
    <dgm:cxn modelId="{C5951FA1-5233-4D4E-97B0-11ED9FAC048C}" type="presOf" srcId="{5C0BCA95-3F56-4082-822F-8CB5BB4B8768}" destId="{123265D4-F4AF-4E51-8AC5-BD4634925A68}" srcOrd="1" destOrd="0" presId="urn:microsoft.com/office/officeart/2005/8/layout/matrix1"/>
    <dgm:cxn modelId="{76B7F483-1551-4C2C-8B9C-602D55A8A049}" type="presOf" srcId="{15C0CD2B-2DE5-45C2-B5D1-8056530FCE0B}" destId="{6C3D8DAB-E59E-454D-8628-E5637BB3AC91}" srcOrd="1" destOrd="0" presId="urn:microsoft.com/office/officeart/2005/8/layout/matrix1"/>
    <dgm:cxn modelId="{9B1AE623-1DC2-40A8-8476-4962E14A74B9}" srcId="{7C1E2519-D736-4972-8424-20CA0DAC3272}" destId="{81325884-C9DE-487B-9A8D-6CCE7515E92E}" srcOrd="0" destOrd="0" parTransId="{98E5B609-65FE-4628-B652-6F46ED8A2FF7}" sibTransId="{63AD3CE0-8D1C-4C89-94CD-9C07E2031E4C}"/>
    <dgm:cxn modelId="{8BA9CAD4-2521-4789-977D-6B8B9DC2A57A}" type="presOf" srcId="{63F2D0B3-0B02-4351-BA70-EC5271439E7F}" destId="{6403F704-FA94-4A6E-8E6E-11CD179FD3D2}" srcOrd="0" destOrd="0" presId="urn:microsoft.com/office/officeart/2005/8/layout/matrix1"/>
    <dgm:cxn modelId="{332D9613-2F4B-4707-A4EA-4CE1081C4778}" type="presOf" srcId="{81325884-C9DE-487B-9A8D-6CCE7515E92E}" destId="{D6962A6E-07AE-4E78-97FA-7D229D5739A3}" srcOrd="0" destOrd="0" presId="urn:microsoft.com/office/officeart/2005/8/layout/matrix1"/>
    <dgm:cxn modelId="{36BDD163-CC32-43ED-AE00-0F440F81AF49}" type="presOf" srcId="{4C7FE32E-B66A-4940-9A20-D20D40613C81}" destId="{BB1C9486-8986-4C2A-A0F2-3D5E40D91038}" srcOrd="0" destOrd="0" presId="urn:microsoft.com/office/officeart/2005/8/layout/matrix1"/>
    <dgm:cxn modelId="{2132B34B-2009-4BE3-9F8C-FF6E50C36A55}" type="presOf" srcId="{63F2D0B3-0B02-4351-BA70-EC5271439E7F}" destId="{D536D01E-0ECA-4F3A-9144-1FEDDECA1622}" srcOrd="1" destOrd="0" presId="urn:microsoft.com/office/officeart/2005/8/layout/matrix1"/>
    <dgm:cxn modelId="{6B966536-8A27-4E5D-9912-D444FCAE643E}" type="presParOf" srcId="{A8EF8993-F95D-497F-A3EE-A9A30415BDB2}" destId="{2E61B00D-0062-4365-9825-3D7C152DC451}" srcOrd="0" destOrd="0" presId="urn:microsoft.com/office/officeart/2005/8/layout/matrix1"/>
    <dgm:cxn modelId="{9563E3E0-3952-4BD7-A6CE-5DBB0BE2DC9D}" type="presParOf" srcId="{2E61B00D-0062-4365-9825-3D7C152DC451}" destId="{2CAD6C33-9AE1-4B20-9526-6F60404EF9EA}" srcOrd="0" destOrd="0" presId="urn:microsoft.com/office/officeart/2005/8/layout/matrix1"/>
    <dgm:cxn modelId="{70C57947-005C-4772-82F6-D7031333B5B7}" type="presParOf" srcId="{2E61B00D-0062-4365-9825-3D7C152DC451}" destId="{6C3D8DAB-E59E-454D-8628-E5637BB3AC91}" srcOrd="1" destOrd="0" presId="urn:microsoft.com/office/officeart/2005/8/layout/matrix1"/>
    <dgm:cxn modelId="{29A98DB5-7D1C-4B76-8E05-D1F570A048C3}" type="presParOf" srcId="{2E61B00D-0062-4365-9825-3D7C152DC451}" destId="{6403F704-FA94-4A6E-8E6E-11CD179FD3D2}" srcOrd="2" destOrd="0" presId="urn:microsoft.com/office/officeart/2005/8/layout/matrix1"/>
    <dgm:cxn modelId="{09D14C74-7268-47C7-89A0-D33CF78A6755}" type="presParOf" srcId="{2E61B00D-0062-4365-9825-3D7C152DC451}" destId="{D536D01E-0ECA-4F3A-9144-1FEDDECA1622}" srcOrd="3" destOrd="0" presId="urn:microsoft.com/office/officeart/2005/8/layout/matrix1"/>
    <dgm:cxn modelId="{9C631A33-C447-4323-931C-5FB21200735A}" type="presParOf" srcId="{2E61B00D-0062-4365-9825-3D7C152DC451}" destId="{BE7328BC-FF36-40A4-94AB-3B64B237BEAF}" srcOrd="4" destOrd="0" presId="urn:microsoft.com/office/officeart/2005/8/layout/matrix1"/>
    <dgm:cxn modelId="{80271CEF-D4EF-4B89-BBF2-7CEEE38CE4EC}" type="presParOf" srcId="{2E61B00D-0062-4365-9825-3D7C152DC451}" destId="{123265D4-F4AF-4E51-8AC5-BD4634925A68}" srcOrd="5" destOrd="0" presId="urn:microsoft.com/office/officeart/2005/8/layout/matrix1"/>
    <dgm:cxn modelId="{CC1F8E03-4DD5-4B5B-9053-73EE5C752D0E}" type="presParOf" srcId="{2E61B00D-0062-4365-9825-3D7C152DC451}" destId="{BB1C9486-8986-4C2A-A0F2-3D5E40D91038}" srcOrd="6" destOrd="0" presId="urn:microsoft.com/office/officeart/2005/8/layout/matrix1"/>
    <dgm:cxn modelId="{7BA53998-8FC4-4603-8012-9D1D106C58E4}" type="presParOf" srcId="{2E61B00D-0062-4365-9825-3D7C152DC451}" destId="{A051D0B3-64C9-4C48-A0B7-90F19B7FA45D}" srcOrd="7" destOrd="0" presId="urn:microsoft.com/office/officeart/2005/8/layout/matrix1"/>
    <dgm:cxn modelId="{72CF0426-46AC-4309-A812-2F68CFD62F8B}" type="presParOf" srcId="{A8EF8993-F95D-497F-A3EE-A9A30415BDB2}" destId="{D6962A6E-07AE-4E78-97FA-7D229D5739A3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B6028-BD3C-4FA1-9B4D-90D2F6288DC1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EF63F-A047-44DE-BF4F-7AB4AFE1E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F63F-A047-44DE-BF4F-7AB4AFE1EBB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E8A-F4B0-4F0D-B0EE-29025D0706D6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424E8A-F4B0-4F0D-B0EE-29025D0706D6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424E8A-F4B0-4F0D-B0EE-29025D0706D6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465A92-79C6-48E2-A53F-428DB7539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400"/>
            <a:ext cx="8077200" cy="1066800"/>
          </a:xfrm>
        </p:spPr>
        <p:txBody>
          <a:bodyPr/>
          <a:lstStyle/>
          <a:p>
            <a:pPr algn="ctr"/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67952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ilfar39e.blogstudent.mb.ipb.ac.id/files/2012/02/klasifikasi-produ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391400" cy="4953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13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82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Staples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1828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1981200"/>
            <a:ext cx="11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impulse</a:t>
            </a:r>
            <a:endParaRPr lang="en-US" dirty="0"/>
          </a:p>
        </p:txBody>
      </p:sp>
      <p:pic>
        <p:nvPicPr>
          <p:cNvPr id="29698" name="Picture 2" descr="http://www.idadecerta.com.br/blog/wp-content/uploads/2011/04/SHAMPOO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2209800" cy="1981200"/>
          </a:xfrm>
          <a:prstGeom prst="rect">
            <a:avLst/>
          </a:prstGeom>
          <a:noFill/>
        </p:spPr>
      </p:pic>
      <p:pic>
        <p:nvPicPr>
          <p:cNvPr id="29700" name="Picture 4" descr="http://profile.ak.fbcdn.net/hprofile-ak-snc6/211098_201290916596535_756293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86000"/>
            <a:ext cx="1066800" cy="1752600"/>
          </a:xfrm>
          <a:prstGeom prst="rect">
            <a:avLst/>
          </a:prstGeom>
          <a:noFill/>
        </p:spPr>
      </p:pic>
      <p:pic>
        <p:nvPicPr>
          <p:cNvPr id="29702" name="Picture 6" descr="http://img2.tokobagus.biz/11/96/11857962_2842349_5056f9b0efb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438400"/>
            <a:ext cx="1600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41960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Shopping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4267200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434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Unsought</a:t>
            </a:r>
            <a:endParaRPr lang="en-US" dirty="0"/>
          </a:p>
        </p:txBody>
      </p:sp>
      <p:pic>
        <p:nvPicPr>
          <p:cNvPr id="29704" name="Picture 8" descr="http://img6.tokobagus.com/87/93/8784936_20662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1828800" cy="1828800"/>
          </a:xfrm>
          <a:prstGeom prst="rect">
            <a:avLst/>
          </a:prstGeom>
          <a:noFill/>
        </p:spPr>
      </p:pic>
      <p:pic>
        <p:nvPicPr>
          <p:cNvPr id="29706" name="Picture 10" descr="http://3.bp.blogspot.com/_O9j2rE1vZ9Q/TJyTnOaUPsI/AAAAAAAABaQ/ciJcHcJIQEk/s1600/Mobil+Mew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057400"/>
            <a:ext cx="2438400" cy="1828801"/>
          </a:xfrm>
          <a:prstGeom prst="rect">
            <a:avLst/>
          </a:prstGeom>
          <a:noFill/>
        </p:spPr>
      </p:pic>
      <p:pic>
        <p:nvPicPr>
          <p:cNvPr id="29708" name="Picture 12" descr="http://ahliasuransi.com/wp-content/uploads/2009/05/fire-insuran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438400"/>
            <a:ext cx="18288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8600" y="228600"/>
            <a:ext cx="3810000" cy="978408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Barang</a:t>
            </a:r>
            <a:r>
              <a:rPr lang="en-US" sz="3200" b="1" dirty="0" smtClean="0"/>
              <a:t> 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Industri</a:t>
            </a:r>
            <a:endParaRPr lang="en-US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2971800"/>
          </a:xfrm>
        </p:spPr>
        <p:txBody>
          <a:bodyPr>
            <a:normAutofit fontScale="92500" lnSpcReduction="20000"/>
          </a:bodyPr>
          <a:lstStyle/>
          <a:p>
            <a:pPr marL="993775" lvl="1" indent="-457200">
              <a:lnSpc>
                <a:spcPct val="90000"/>
              </a:lnSpc>
              <a:buFont typeface="+mj-lt"/>
              <a:buAutoNum type="alphaLcPeriod"/>
            </a:pPr>
            <a:r>
              <a:rPr lang="id-ID" sz="2000" b="1" dirty="0" smtClean="0"/>
              <a:t>B</a:t>
            </a:r>
            <a:r>
              <a:rPr lang="en-US" sz="2000" b="1" dirty="0" err="1" smtClean="0"/>
              <a:t>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mentah</a:t>
            </a:r>
            <a:endParaRPr lang="id-ID" sz="2000" b="1" dirty="0" smtClean="0"/>
          </a:p>
          <a:p>
            <a:pPr marL="993775" lvl="1" indent="0" defTabSz="1071563">
              <a:lnSpc>
                <a:spcPct val="90000"/>
              </a:lnSpc>
              <a:buNone/>
            </a:pP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 (e.g. </a:t>
            </a:r>
            <a:r>
              <a:rPr lang="en-US" sz="2000" dirty="0" err="1" smtClean="0"/>
              <a:t>gandum</a:t>
            </a:r>
            <a:r>
              <a:rPr lang="en-US" sz="2000" dirty="0" smtClean="0"/>
              <a:t>, </a:t>
            </a:r>
            <a:r>
              <a:rPr lang="en-US" sz="2000" dirty="0" err="1" smtClean="0"/>
              <a:t>kapas</a:t>
            </a:r>
            <a:r>
              <a:rPr lang="en-US" sz="2000" dirty="0" smtClean="0"/>
              <a:t>, </a:t>
            </a:r>
            <a:r>
              <a:rPr lang="en-US" sz="2000" dirty="0" err="1" smtClean="0"/>
              <a:t>ternak</a:t>
            </a:r>
            <a:r>
              <a:rPr lang="en-US" sz="2000" dirty="0" smtClean="0"/>
              <a:t>, </a:t>
            </a:r>
            <a:r>
              <a:rPr lang="en-US" sz="2000" dirty="0" err="1" smtClean="0"/>
              <a:t>buah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sayuran</a:t>
            </a:r>
            <a:r>
              <a:rPr lang="en-US" sz="2000" dirty="0" smtClean="0"/>
              <a:t>)</a:t>
            </a:r>
            <a:r>
              <a:rPr lang="id-ID" sz="2000" dirty="0" smtClean="0"/>
              <a:t>.</a:t>
            </a:r>
          </a:p>
          <a:p>
            <a:pPr marL="898525" lvl="1" indent="0" defTabSz="1071563">
              <a:lnSpc>
                <a:spcPct val="90000"/>
              </a:lnSpc>
              <a:buNone/>
              <a:tabLst>
                <a:tab pos="993775" algn="l"/>
              </a:tabLst>
            </a:pPr>
            <a:r>
              <a:rPr lang="id-ID" sz="2000" dirty="0" smtClean="0"/>
              <a:t>	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r>
              <a:rPr lang="en-US" sz="2000" dirty="0" smtClean="0"/>
              <a:t> (e.g. </a:t>
            </a:r>
            <a:r>
              <a:rPr lang="en-US" sz="2000" dirty="0" err="1" smtClean="0"/>
              <a:t>ikan</a:t>
            </a:r>
            <a:r>
              <a:rPr lang="en-US" sz="2000" dirty="0" smtClean="0"/>
              <a:t>, </a:t>
            </a:r>
            <a:r>
              <a:rPr lang="en-US" sz="2000" dirty="0" err="1" smtClean="0"/>
              <a:t>kayu</a:t>
            </a:r>
            <a:r>
              <a:rPr lang="en-US" sz="2000" dirty="0" smtClean="0"/>
              <a:t>,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mentah</a:t>
            </a:r>
            <a:r>
              <a:rPr lang="en-US" sz="2000" dirty="0" smtClean="0"/>
              <a:t>).</a:t>
            </a:r>
            <a:endParaRPr lang="id-ID" sz="2000" dirty="0" smtClean="0"/>
          </a:p>
          <a:p>
            <a:pPr marL="993775" lvl="1" indent="-457200">
              <a:lnSpc>
                <a:spcPct val="90000"/>
              </a:lnSpc>
              <a:buFont typeface="+mj-lt"/>
              <a:buAutoNum type="alphaLcPeriod" startAt="2"/>
            </a:pPr>
            <a:r>
              <a:rPr lang="id-ID" sz="2000" b="1" dirty="0" smtClean="0"/>
              <a:t>B</a:t>
            </a:r>
            <a:r>
              <a:rPr lang="en-US" sz="2000" b="1" dirty="0" err="1" smtClean="0"/>
              <a:t>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cadang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manufaktur</a:t>
            </a:r>
            <a:r>
              <a:rPr lang="en-US" sz="2000" b="1" dirty="0" smtClean="0"/>
              <a:t>.</a:t>
            </a:r>
            <a:endParaRPr lang="id-ID" sz="2000" b="1" dirty="0" smtClean="0"/>
          </a:p>
          <a:p>
            <a:pPr marL="993775" lvl="1" indent="0">
              <a:lnSpc>
                <a:spcPct val="90000"/>
              </a:lnSpc>
              <a:buNone/>
            </a:pP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baku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(e.g.</a:t>
            </a:r>
            <a:r>
              <a:rPr lang="id-ID" sz="2000" dirty="0" smtClean="0"/>
              <a:t> </a:t>
            </a:r>
            <a:r>
              <a:rPr lang="en-US" sz="2000" dirty="0" err="1" smtClean="0"/>
              <a:t>Besi</a:t>
            </a:r>
            <a:r>
              <a:rPr lang="en-US" sz="2000" dirty="0" smtClean="0"/>
              <a:t>,</a:t>
            </a:r>
            <a:r>
              <a:rPr lang="id-ID" sz="2000" dirty="0" smtClean="0"/>
              <a:t> </a:t>
            </a:r>
            <a:r>
              <a:rPr lang="en-US" sz="2000" dirty="0" err="1" smtClean="0"/>
              <a:t>benang</a:t>
            </a:r>
            <a:r>
              <a:rPr lang="en-US" sz="2000" dirty="0" smtClean="0"/>
              <a:t>, </a:t>
            </a:r>
            <a:r>
              <a:rPr lang="en-US" sz="2000" dirty="0" err="1" smtClean="0"/>
              <a:t>kabel</a:t>
            </a:r>
            <a:r>
              <a:rPr lang="id-ID" sz="2000" dirty="0" smtClean="0"/>
              <a:t>     </a:t>
            </a:r>
            <a:r>
              <a:rPr lang="en-US" sz="2000" dirty="0" smtClean="0"/>
              <a:t>semen) </a:t>
            </a:r>
            <a:r>
              <a:rPr lang="id-ID" sz="2000" dirty="0" smtClean="0"/>
              <a:t>.</a:t>
            </a:r>
          </a:p>
          <a:p>
            <a:pPr marL="993775" lvl="1" indent="0">
              <a:lnSpc>
                <a:spcPct val="90000"/>
              </a:lnSpc>
              <a:buNone/>
            </a:pPr>
            <a:r>
              <a:rPr lang="en-US" sz="2000" dirty="0" err="1" smtClean="0"/>
              <a:t>suku</a:t>
            </a:r>
            <a:r>
              <a:rPr lang="en-US" sz="2000" dirty="0" smtClean="0"/>
              <a:t> </a:t>
            </a:r>
            <a:r>
              <a:rPr lang="en-US" sz="2000" dirty="0" err="1" smtClean="0"/>
              <a:t>cadang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(e.g. motor </a:t>
            </a:r>
            <a:r>
              <a:rPr lang="en-US" sz="2000" dirty="0" err="1" smtClean="0"/>
              <a:t>kecil</a:t>
            </a:r>
            <a:r>
              <a:rPr lang="id-ID" sz="2000" dirty="0" smtClean="0"/>
              <a:t> </a:t>
            </a:r>
            <a:r>
              <a:rPr lang="en-US" sz="2000" dirty="0" smtClean="0"/>
              <a:t>, ban</a:t>
            </a:r>
            <a:r>
              <a:rPr lang="id-ID" sz="2000" dirty="0" smtClean="0"/>
              <a:t> , </a:t>
            </a:r>
            <a:r>
              <a:rPr lang="en-US" sz="2000" dirty="0" err="1" smtClean="0"/>
              <a:t>cetakan</a:t>
            </a:r>
            <a:r>
              <a:rPr lang="en-US" sz="2000" dirty="0" smtClean="0"/>
              <a:t>).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685800" y="1676400"/>
            <a:ext cx="2743200" cy="13716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1. </a:t>
            </a:r>
            <a:r>
              <a:rPr lang="en-US" sz="2000" b="1" dirty="0" err="1" smtClean="0"/>
              <a:t>Bahan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cadang</a:t>
            </a:r>
            <a:r>
              <a:rPr lang="en-US" sz="2000" b="1" dirty="0" smtClean="0"/>
              <a:t> (materials and parts)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barang-barang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sepenuhnya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memasuki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dihasilkan</a:t>
            </a:r>
            <a:endParaRPr lang="en-US" sz="2000" dirty="0"/>
          </a:p>
        </p:txBody>
      </p:sp>
      <p:pic>
        <p:nvPicPr>
          <p:cNvPr id="28676" name="Picture 4" descr="http://dianvaganza.files.wordpress.com/2008/11/bena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648200"/>
            <a:ext cx="3810000" cy="1752600"/>
          </a:xfrm>
          <a:prstGeom prst="rect">
            <a:avLst/>
          </a:prstGeom>
          <a:noFill/>
        </p:spPr>
      </p:pic>
      <p:pic>
        <p:nvPicPr>
          <p:cNvPr id="28678" name="Picture 6" descr="http://4.bp.blogspot.com/-9XbUyT8fknQ/Tpz_SAD2x7I/AAAAAAAAAtU/eDs7_5S-kKM/s1600/FreshFruit+Windows+7+Them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335280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81000"/>
            <a:ext cx="2743200" cy="1162050"/>
          </a:xfrm>
        </p:spPr>
        <p:txBody>
          <a:bodyPr/>
          <a:lstStyle/>
          <a:p>
            <a:r>
              <a:rPr lang="en-US" sz="3200" b="1" dirty="0" err="1" smtClean="0"/>
              <a:t>Barang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industri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81400" y="1447800"/>
            <a:ext cx="5111750" cy="3048000"/>
          </a:xfrm>
        </p:spPr>
        <p:txBody>
          <a:bodyPr>
            <a:normAutofit/>
          </a:bodyPr>
          <a:lstStyle/>
          <a:p>
            <a:pPr marL="914400" lvl="1" indent="-377825">
              <a:lnSpc>
                <a:spcPct val="90000"/>
              </a:lnSpc>
              <a:buNone/>
            </a:pPr>
            <a:r>
              <a:rPr lang="en-US" sz="2400" b="1" dirty="0" smtClean="0"/>
              <a:t>a. </a:t>
            </a:r>
            <a:r>
              <a:rPr lang="en-US" sz="2400" b="1" dirty="0" err="1" smtClean="0"/>
              <a:t>Instalasi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(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</a:t>
            </a:r>
            <a:r>
              <a:rPr lang="en-US" sz="2400" dirty="0" err="1" smtClean="0"/>
              <a:t>pabrik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kantor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pPr marL="914400" lvl="1" indent="-377825">
              <a:lnSpc>
                <a:spcPct val="90000"/>
              </a:lnSpc>
              <a:buNone/>
            </a:pPr>
            <a:r>
              <a:rPr lang="en-US" sz="2400" b="1" dirty="0" smtClean="0"/>
              <a:t>b. </a:t>
            </a:r>
            <a:r>
              <a:rPr lang="id-ID" sz="2400" b="1" dirty="0" smtClean="0"/>
              <a:t>P</a:t>
            </a:r>
            <a:r>
              <a:rPr lang="en-US" sz="2400" b="1" dirty="0" err="1" smtClean="0"/>
              <a:t>eralatan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generator, </a:t>
            </a:r>
            <a:r>
              <a:rPr lang="en-US" sz="2400" dirty="0" err="1" smtClean="0"/>
              <a:t>bor</a:t>
            </a:r>
            <a:r>
              <a:rPr lang="en-US" sz="2400" dirty="0" smtClean="0"/>
              <a:t>, </a:t>
            </a:r>
            <a:r>
              <a:rPr lang="en-US" sz="2400" dirty="0" err="1" smtClean="0"/>
              <a:t>komputer</a:t>
            </a:r>
            <a:r>
              <a:rPr lang="en-US" sz="2400" dirty="0" smtClean="0"/>
              <a:t> mainframe, lift).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r>
              <a:rPr lang="en-US" sz="2000" b="1" dirty="0" err="1" smtClean="0"/>
              <a:t>Barang</a:t>
            </a:r>
            <a:r>
              <a:rPr lang="en-US" sz="2000" b="1" dirty="0" smtClean="0"/>
              <a:t> modal (capital items)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</a:t>
            </a:r>
            <a:r>
              <a:rPr lang="en-US" sz="2000" dirty="0" err="1" smtClean="0"/>
              <a:t>tahan</a:t>
            </a:r>
            <a:r>
              <a:rPr lang="en-US" sz="2000" dirty="0" smtClean="0"/>
              <a:t> lama yang </a:t>
            </a:r>
            <a:r>
              <a:rPr lang="en-US" sz="2000" dirty="0" err="1" smtClean="0"/>
              <a:t>memudahkan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.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modal</a:t>
            </a:r>
            <a:endParaRPr lang="en-US" sz="2000" dirty="0"/>
          </a:p>
        </p:txBody>
      </p:sp>
      <p:pic>
        <p:nvPicPr>
          <p:cNvPr id="8" name="Picture 2" descr="C:\Users\greenfootstep\Pictures\s_2012385_gsb13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572000"/>
            <a:ext cx="1924050" cy="1428750"/>
          </a:xfrm>
          <a:prstGeom prst="rect">
            <a:avLst/>
          </a:prstGeom>
          <a:noFill/>
        </p:spPr>
      </p:pic>
      <p:pic>
        <p:nvPicPr>
          <p:cNvPr id="27650" name="Picture 2" descr="http://www.pernik-lucu.com/image/pabr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267200"/>
            <a:ext cx="3505200" cy="227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err="1" smtClean="0"/>
              <a:t>Barang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Industri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377825">
              <a:buFont typeface="+mj-lt"/>
              <a:buAutoNum type="alphaLcPeriod"/>
            </a:pPr>
            <a:r>
              <a:rPr lang="id-ID" sz="2000" dirty="0" smtClean="0"/>
              <a:t>P</a:t>
            </a:r>
            <a:r>
              <a:rPr lang="en-US" sz="2000" dirty="0" err="1" smtClean="0"/>
              <a:t>erlengkapan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(e.g. </a:t>
            </a:r>
            <a:r>
              <a:rPr lang="en-US" sz="2000" dirty="0" err="1" smtClean="0"/>
              <a:t>Pelumas</a:t>
            </a:r>
            <a:r>
              <a:rPr lang="id-ID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batu</a:t>
            </a:r>
            <a:r>
              <a:rPr lang="en-US" sz="2000" dirty="0" smtClean="0"/>
              <a:t> </a:t>
            </a:r>
            <a:r>
              <a:rPr lang="en-US" sz="2000" dirty="0" err="1" smtClean="0"/>
              <a:t>bara</a:t>
            </a:r>
            <a:r>
              <a:rPr lang="en-US" sz="2000" dirty="0" smtClean="0"/>
              <a:t>, </a:t>
            </a:r>
            <a:r>
              <a:rPr lang="en-US" sz="2000" dirty="0" err="1" smtClean="0"/>
              <a:t>kertas</a:t>
            </a:r>
            <a:r>
              <a:rPr lang="en-US" sz="2000" dirty="0" smtClean="0"/>
              <a:t> </a:t>
            </a:r>
            <a:r>
              <a:rPr lang="en-US" sz="2000" dirty="0" err="1" smtClean="0"/>
              <a:t>tulis</a:t>
            </a:r>
            <a:r>
              <a:rPr lang="en-US" sz="2000" dirty="0" smtClean="0"/>
              <a:t>, </a:t>
            </a:r>
            <a:r>
              <a:rPr lang="en-US" sz="2000" dirty="0" err="1" smtClean="0"/>
              <a:t>pensil</a:t>
            </a:r>
            <a:r>
              <a:rPr lang="en-US" sz="2000" dirty="0" smtClean="0"/>
              <a:t>),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endParaRPr lang="id-ID" sz="2000" dirty="0" smtClean="0"/>
          </a:p>
          <a:p>
            <a:pPr marL="914400" lvl="1" indent="-377825">
              <a:buFont typeface="+mj-lt"/>
              <a:buAutoNum type="alphaLcPeriod"/>
            </a:pPr>
            <a:r>
              <a:rPr lang="id-ID" sz="2000" dirty="0" smtClean="0"/>
              <a:t>B</a:t>
            </a:r>
            <a:r>
              <a:rPr lang="en-US" sz="2000" dirty="0" err="1" smtClean="0"/>
              <a:t>arang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pemeliharaan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perbaikan</a:t>
            </a:r>
            <a:r>
              <a:rPr lang="en-US" sz="2000" dirty="0" smtClean="0"/>
              <a:t> (e.g. cat, </a:t>
            </a:r>
            <a:r>
              <a:rPr lang="en-US" sz="2000" dirty="0" err="1" smtClean="0"/>
              <a:t>paku</a:t>
            </a:r>
            <a:r>
              <a:rPr lang="en-US" sz="2000" dirty="0" smtClean="0"/>
              <a:t>, </a:t>
            </a:r>
            <a:r>
              <a:rPr lang="en-US" sz="2000" dirty="0" err="1" smtClean="0"/>
              <a:t>sapu</a:t>
            </a:r>
            <a:r>
              <a:rPr lang="en-US" sz="2000" dirty="0" smtClean="0"/>
              <a:t>). </a:t>
            </a:r>
            <a:endParaRPr lang="id-ID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5800" y="1676400"/>
            <a:ext cx="2743200" cy="2362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000" b="1" dirty="0" err="1" smtClean="0"/>
              <a:t>Perlengkapan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jasa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tahan</a:t>
            </a:r>
            <a:r>
              <a:rPr lang="en-US" sz="2000" dirty="0" smtClean="0"/>
              <a:t> lama yang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. </a:t>
            </a:r>
            <a:endParaRPr lang="id-ID" sz="2000" dirty="0" smtClean="0"/>
          </a:p>
          <a:p>
            <a:pPr marL="514350" indent="-514350"/>
            <a:r>
              <a:rPr lang="id-ID" sz="2000" dirty="0" smtClean="0"/>
              <a:t>	</a:t>
            </a:r>
            <a:endParaRPr lang="en-US" sz="2000" dirty="0"/>
          </a:p>
        </p:txBody>
      </p:sp>
      <p:pic>
        <p:nvPicPr>
          <p:cNvPr id="8" name="Picture 2" descr="C:\Users\greenfootstep\Pictures\batub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733800"/>
            <a:ext cx="2894012" cy="2170509"/>
          </a:xfrm>
          <a:prstGeom prst="rect">
            <a:avLst/>
          </a:prstGeom>
          <a:noFill/>
        </p:spPr>
      </p:pic>
      <p:pic>
        <p:nvPicPr>
          <p:cNvPr id="9" name="Picture 3" descr="C:\Users\greenfootstep\Pictures\pa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038600"/>
            <a:ext cx="2999259" cy="2080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pic>
        <p:nvPicPr>
          <p:cNvPr id="6" name="Picture 3" descr="C:\My Documents\WiCK nitip\Marketing\8-2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94854" y="2057400"/>
            <a:ext cx="806334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 Black" pitchFamily="34" charset="0"/>
              </a:rPr>
              <a:t>Bauran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Produk</a:t>
            </a:r>
            <a:r>
              <a:rPr lang="en-US" sz="2400" b="1" dirty="0" smtClean="0">
                <a:latin typeface="Arial Black" pitchFamily="34" charset="0"/>
              </a:rPr>
              <a:t> (product mix </a:t>
            </a:r>
            <a:r>
              <a:rPr lang="en-US" sz="2400" b="1" dirty="0" err="1" smtClean="0">
                <a:latin typeface="Arial Black" pitchFamily="34" charset="0"/>
              </a:rPr>
              <a:t>atau</a:t>
            </a:r>
            <a:r>
              <a:rPr lang="en-US" sz="2400" b="1" dirty="0" smtClean="0">
                <a:latin typeface="Arial Black" pitchFamily="34" charset="0"/>
              </a:rPr>
              <a:t> product assortment) 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209801"/>
            <a:ext cx="4038600" cy="4145124"/>
          </a:xfrm>
        </p:spPr>
        <p:txBody>
          <a:bodyPr/>
          <a:lstStyle/>
          <a:p>
            <a:r>
              <a:rPr lang="en-US" sz="3200" dirty="0" err="1" smtClean="0"/>
              <a:t>kumpulan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produk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unit </a:t>
            </a:r>
            <a:r>
              <a:rPr lang="en-US" sz="3200" dirty="0" err="1" smtClean="0"/>
              <a:t>produk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ditawarkan</a:t>
            </a:r>
            <a:r>
              <a:rPr lang="en-US" sz="3200" dirty="0" smtClean="0"/>
              <a:t> </a:t>
            </a:r>
            <a:r>
              <a:rPr lang="en-US" sz="3200" dirty="0" err="1" smtClean="0"/>
              <a:t>penjual</a:t>
            </a:r>
            <a:r>
              <a:rPr lang="en-US" sz="3200" dirty="0" smtClean="0"/>
              <a:t> </a:t>
            </a:r>
            <a:r>
              <a:rPr lang="en-US" sz="3200" dirty="0" err="1" smtClean="0"/>
              <a:t>tertentu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pembeli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438399"/>
            <a:ext cx="4038600" cy="2971801"/>
          </a:xfrm>
        </p:spPr>
        <p:txBody>
          <a:bodyPr/>
          <a:lstStyle/>
          <a:p>
            <a:r>
              <a:rPr lang="en-US" sz="2400" dirty="0" err="1" smtClean="0"/>
              <a:t>lebar</a:t>
            </a:r>
            <a:r>
              <a:rPr lang="en-US" sz="2400" dirty="0" smtClean="0"/>
              <a:t> (Width)</a:t>
            </a:r>
          </a:p>
          <a:p>
            <a:r>
              <a:rPr lang="en-US" sz="2400" dirty="0" err="1" smtClean="0"/>
              <a:t>Panjang</a:t>
            </a:r>
            <a:r>
              <a:rPr lang="en-US" sz="2400" dirty="0" smtClean="0"/>
              <a:t> (Length)</a:t>
            </a:r>
          </a:p>
          <a:p>
            <a:r>
              <a:rPr lang="en-US" sz="2400" dirty="0" err="1" smtClean="0"/>
              <a:t>Kedalaman</a:t>
            </a:r>
            <a:r>
              <a:rPr lang="en-US" sz="2400" dirty="0" smtClean="0"/>
              <a:t> (Depth)</a:t>
            </a:r>
          </a:p>
          <a:p>
            <a:r>
              <a:rPr lang="en-US" sz="2400" dirty="0" err="1" smtClean="0"/>
              <a:t>konsistensi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. (consistency)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304800" y="381001"/>
          <a:ext cx="807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80"/>
                <a:gridCol w="1480820"/>
                <a:gridCol w="1346200"/>
                <a:gridCol w="1346200"/>
                <a:gridCol w="1346200"/>
                <a:gridCol w="1346200"/>
              </a:tblGrid>
              <a:tr h="309880">
                <a:tc gridSpan="6"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LEBAR</a:t>
                      </a:r>
                      <a:r>
                        <a:rPr lang="id-ID" sz="1800" baseline="0" dirty="0" smtClean="0">
                          <a:solidFill>
                            <a:schemeClr val="tx1"/>
                          </a:solidFill>
                        </a:rPr>
                        <a:t> BAURAN PRODUK</a:t>
                      </a:r>
                      <a:endParaRPr lang="id-ID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9723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DETERGEN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PASTA GIGI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SABUN BATANGAN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POPOK SEKALI PAKAI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PRODUK KERTAS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542290">
                <a:tc rowSpan="8"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PANJANG</a:t>
                      </a:r>
                      <a:r>
                        <a:rPr lang="id-ID" sz="1800" baseline="0" dirty="0" smtClean="0">
                          <a:solidFill>
                            <a:srgbClr val="000000"/>
                          </a:solidFill>
                        </a:rPr>
                        <a:t> LINI PRODUK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Ivory Snow (1930)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Gleem (1952)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Ivory (1879)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Pampers (1961)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Charmin (1928)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4229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Dreft (1933)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Crest (1955)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Camay (1926)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Luvs (1976)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Puffs (1960)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4229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Tide</a:t>
                      </a:r>
                      <a:r>
                        <a:rPr lang="id-ID" sz="18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(1946)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Zest (1952)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Bounty (1965)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4229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Cheer  (1950)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Safeguard (1963)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4229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Dash 1954)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Oil of Olay (1993)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09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Bold(1965)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09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Gain(1956)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0988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0000"/>
                          </a:solidFill>
                        </a:rPr>
                        <a:t>Era(1972)</a:t>
                      </a:r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Keputusan</a:t>
            </a:r>
            <a:r>
              <a:rPr lang="en-US" sz="2800" dirty="0" smtClean="0"/>
              <a:t> </a:t>
            </a:r>
            <a:r>
              <a:rPr lang="en-US" sz="2800" dirty="0" err="1" smtClean="0"/>
              <a:t>Merek</a:t>
            </a:r>
            <a:endParaRPr lang="en-US" sz="2800" dirty="0"/>
          </a:p>
        </p:txBody>
      </p:sp>
      <p:pic>
        <p:nvPicPr>
          <p:cNvPr id="5" name="il_fi" descr="http://moko31.files.wordpress.com/2009/01/produk.jpg"/>
          <p:cNvPicPr>
            <a:picLocks noGrp="1"/>
          </p:cNvPicPr>
          <p:nvPr>
            <p:ph type="pic" idx="1"/>
          </p:nvPr>
        </p:nvPicPr>
        <p:blipFill>
          <a:blip r:embed="rId2"/>
          <a:srcRect l="34831" r="3483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981200"/>
            <a:ext cx="2209800" cy="3810000"/>
          </a:xfrm>
        </p:spPr>
        <p:txBody>
          <a:bodyPr>
            <a:normAutofit/>
          </a:bodyPr>
          <a:lstStyle/>
          <a:p>
            <a:r>
              <a:rPr lang="id-ID" sz="1800" dirty="0" smtClean="0"/>
              <a:t>Merek adalah nama, istilah, tanda, simbol, rancangan, atau kombinasi dari hal-hal tersebut, yang dimaksudkan untuk mengidentifikasi barang atau jasa dari seorang atau sekolompok penjual untuk membedakannya dari produk pesaing.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MARKETING MIX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2743200" cy="295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057400"/>
            <a:ext cx="4586287" cy="3163887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0" y="5638800"/>
            <a:ext cx="1219200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 P’s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5638800"/>
            <a:ext cx="1219200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7 P’s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8100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rial Black" pitchFamily="34" charset="0"/>
              </a:rPr>
              <a:t>Enam</a:t>
            </a:r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200" b="1" dirty="0" err="1" smtClean="0">
                <a:latin typeface="Arial Black" pitchFamily="34" charset="0"/>
              </a:rPr>
              <a:t>tingkatan</a:t>
            </a:r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200" b="1" dirty="0" err="1" smtClean="0">
                <a:latin typeface="Arial Black" pitchFamily="34" charset="0"/>
              </a:rPr>
              <a:t>pengertian</a:t>
            </a:r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200" b="1" dirty="0" err="1" smtClean="0">
                <a:latin typeface="Arial Black" pitchFamily="34" charset="0"/>
              </a:rPr>
              <a:t>merek</a:t>
            </a:r>
            <a:endParaRPr lang="en-US" sz="3200" b="1" dirty="0">
              <a:latin typeface="Arial Black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981200"/>
          <a:ext cx="6096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728004"/>
          </a:xfrm>
        </p:spPr>
        <p:txBody>
          <a:bodyPr/>
          <a:lstStyle/>
          <a:p>
            <a:r>
              <a:rPr lang="en-US" dirty="0" err="1" smtClean="0">
                <a:latin typeface="Arial Black" pitchFamily="34" charset="0"/>
              </a:rPr>
              <a:t>Membangun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Merek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6" name="il_fi" descr="http://3.bp.blogspot.com/_xHMRTjNEKM0/TCF-o-Rc7gI/AAAAAAAAAdg/0pZbhn34ahE/s320/telkomsel,+xl,+indosat+persyaratan+sender+id+telkomsel.jpg"/>
          <p:cNvPicPr>
            <a:picLocks noGrp="1"/>
          </p:cNvPicPr>
          <p:nvPr>
            <p:ph type="pic" idx="1"/>
          </p:nvPr>
        </p:nvPicPr>
        <p:blipFill>
          <a:blip r:embed="rId2"/>
          <a:srcRect l="1672" r="167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2209800" cy="43433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membangun</a:t>
            </a:r>
            <a:r>
              <a:rPr lang="en-US" sz="2400" dirty="0" smtClean="0"/>
              <a:t> </a:t>
            </a:r>
            <a:r>
              <a:rPr lang="en-US" sz="2400" dirty="0" err="1" smtClean="0"/>
              <a:t>merek</a:t>
            </a:r>
            <a:r>
              <a:rPr lang="en-US" sz="2400" dirty="0" smtClean="0"/>
              <a:t>,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:</a:t>
            </a:r>
          </a:p>
          <a:p>
            <a:pPr marL="622300" lvl="1" indent="-442913">
              <a:lnSpc>
                <a:spcPct val="80000"/>
              </a:lnSpc>
            </a:pP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r>
              <a:rPr lang="en-US" sz="2400" dirty="0" smtClean="0"/>
              <a:t>Positioning </a:t>
            </a:r>
            <a:r>
              <a:rPr lang="en-US" sz="2400" dirty="0" err="1" smtClean="0"/>
              <a:t>merek</a:t>
            </a: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r>
              <a:rPr lang="en-US" sz="2400" dirty="0" err="1" smtClean="0"/>
              <a:t>Pemilihan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merek</a:t>
            </a: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r>
              <a:rPr lang="en-US" sz="2400" dirty="0" smtClean="0"/>
              <a:t>Sponsor </a:t>
            </a:r>
            <a:r>
              <a:rPr lang="en-US" sz="2400" dirty="0" err="1" smtClean="0"/>
              <a:t>merek</a:t>
            </a: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endParaRPr lang="en-US" sz="2400" dirty="0" smtClean="0"/>
          </a:p>
          <a:p>
            <a:pPr marL="622300" lvl="1" indent="-442913">
              <a:lnSpc>
                <a:spcPct val="80000"/>
              </a:lnSpc>
            </a:pP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merek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 Black" pitchFamily="34" charset="0"/>
              </a:rPr>
              <a:t>Sponsor </a:t>
            </a:r>
            <a:r>
              <a:rPr lang="en-US" sz="3600" dirty="0" err="1" smtClean="0">
                <a:latin typeface="Arial Black" pitchFamily="34" charset="0"/>
              </a:rPr>
              <a:t>Merek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0" y="2133600"/>
            <a:ext cx="2743200" cy="167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Produsen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empat</a:t>
            </a:r>
            <a:r>
              <a:rPr lang="en-US" sz="2400" dirty="0" smtClean="0"/>
              <a:t> </a:t>
            </a:r>
            <a:r>
              <a:rPr lang="en-US" sz="2400" dirty="0" err="1" smtClean="0"/>
              <a:t>pilihan</a:t>
            </a:r>
            <a:r>
              <a:rPr lang="en-US" sz="2400" dirty="0" smtClean="0"/>
              <a:t> </a:t>
            </a:r>
            <a:r>
              <a:rPr lang="en-US" sz="2400" i="1" dirty="0" smtClean="0"/>
              <a:t>sponsor </a:t>
            </a:r>
            <a:r>
              <a:rPr lang="en-US" sz="2400" i="1" dirty="0" err="1" smtClean="0"/>
              <a:t>merek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18434" name="Picture 2" descr="http://mobilbaru.net/wp-content/uploads/2012/03/Daftar-Harga-Mobil-Toyo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886200"/>
            <a:ext cx="2438400" cy="1295400"/>
          </a:xfrm>
          <a:prstGeom prst="rect">
            <a:avLst/>
          </a:prstGeom>
          <a:noFill/>
        </p:spPr>
      </p:pic>
      <p:pic>
        <p:nvPicPr>
          <p:cNvPr id="18436" name="Picture 4" descr="http://www.jatimmandiri.com/photos/bigs/201207232223222407adv-alf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86000"/>
            <a:ext cx="1905000" cy="2609851"/>
          </a:xfrm>
          <a:prstGeom prst="rect">
            <a:avLst/>
          </a:prstGeom>
          <a:noFill/>
        </p:spPr>
      </p:pic>
      <p:pic>
        <p:nvPicPr>
          <p:cNvPr id="18438" name="Picture 6" descr="http://marketplayground.com/wp-content/uploads/2011/09/mcdonal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838200"/>
            <a:ext cx="2857500" cy="2057400"/>
          </a:xfrm>
          <a:prstGeom prst="rect">
            <a:avLst/>
          </a:prstGeom>
          <a:noFill/>
        </p:spPr>
      </p:pic>
      <p:pic>
        <p:nvPicPr>
          <p:cNvPr id="18440" name="Picture 8" descr="Permintaan Kartu Kredit Garuda-BNI Capai 115 Pers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886200"/>
            <a:ext cx="2381250" cy="178117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553200" y="5791200"/>
            <a:ext cx="142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co-branding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257800"/>
            <a:ext cx="274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Merek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/</a:t>
            </a:r>
            <a:r>
              <a:rPr lang="en-US" dirty="0" err="1" smtClean="0"/>
              <a:t>produsen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5105400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Merek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3048000"/>
            <a:ext cx="15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Merek</a:t>
            </a:r>
            <a:r>
              <a:rPr lang="en-US" dirty="0" smtClean="0"/>
              <a:t> </a:t>
            </a:r>
            <a:r>
              <a:rPr lang="en-US" dirty="0" err="1" smtClean="0"/>
              <a:t>lisensi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Ekiutas</a:t>
            </a:r>
            <a:r>
              <a:rPr lang="en-US" dirty="0" smtClean="0"/>
              <a:t> </a:t>
            </a:r>
            <a:r>
              <a:rPr lang="en-US" dirty="0" err="1" smtClean="0"/>
              <a:t>Merek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i="1" dirty="0" err="1" smtClean="0"/>
              <a:t>Ekuitas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merek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pengaruh</a:t>
            </a:r>
            <a:r>
              <a:rPr lang="en-US" sz="2800" dirty="0" smtClean="0"/>
              <a:t> </a:t>
            </a:r>
            <a:r>
              <a:rPr lang="en-US" sz="2800" dirty="0" err="1" smtClean="0"/>
              <a:t>diferensial</a:t>
            </a:r>
            <a:r>
              <a:rPr lang="en-US" sz="2800" dirty="0" smtClean="0"/>
              <a:t>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mengenal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</a:t>
            </a:r>
            <a:r>
              <a:rPr lang="en-US" sz="2800" dirty="0" err="1" smtClean="0"/>
              <a:t>merek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</a:t>
            </a:r>
            <a:r>
              <a:rPr lang="en-US" sz="2800" dirty="0" err="1" smtClean="0"/>
              <a:t>merespons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jasa</a:t>
            </a: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Merek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ekuitas</a:t>
            </a:r>
            <a:r>
              <a:rPr lang="en-US" sz="2800" dirty="0" smtClean="0"/>
              <a:t> </a:t>
            </a:r>
            <a:r>
              <a:rPr lang="en-US" sz="2800" dirty="0" err="1" smtClean="0"/>
              <a:t>merek</a:t>
            </a:r>
            <a:r>
              <a:rPr lang="en-US" sz="2800" dirty="0" smtClean="0"/>
              <a:t> yang </a:t>
            </a:r>
            <a:r>
              <a:rPr lang="en-US" sz="2800" dirty="0" err="1" smtClean="0"/>
              <a:t>kuat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aset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sangat</a:t>
            </a:r>
            <a:r>
              <a:rPr lang="en-US" sz="2800" dirty="0" smtClean="0"/>
              <a:t> </a:t>
            </a:r>
            <a:r>
              <a:rPr lang="en-US" sz="2800" dirty="0" err="1" smtClean="0"/>
              <a:t>berharga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d-ID" sz="2800" dirty="0" smtClean="0"/>
              <a:t>Brand awareness/ kesadaran merek</a:t>
            </a:r>
          </a:p>
          <a:p>
            <a:pPr>
              <a:lnSpc>
                <a:spcPct val="80000"/>
              </a:lnSpc>
            </a:pPr>
            <a:r>
              <a:rPr lang="id-ID" sz="2800" dirty="0" smtClean="0"/>
              <a:t>Brand acceptability/ penerimaan merek</a:t>
            </a:r>
          </a:p>
          <a:p>
            <a:pPr>
              <a:lnSpc>
                <a:spcPct val="80000"/>
              </a:lnSpc>
            </a:pPr>
            <a:r>
              <a:rPr lang="id-ID" sz="2800" dirty="0" smtClean="0"/>
              <a:t>Brand preference/ preferensi merek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51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Merek</a:t>
            </a:r>
            <a:endParaRPr lang="en-US" dirty="0"/>
          </a:p>
        </p:txBody>
      </p:sp>
      <p:pic>
        <p:nvPicPr>
          <p:cNvPr id="12" name="Picture 3" descr="C:\My Documents\WiCK nitip\Marketing\8-4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676400" y="2209800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3.bp.blogspot.com/-a7k-JtEoktk/TkvBm8Rj3SI/AAAAAAAAGlA/tnjb0zbT3N8/s400/IMG_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371600"/>
            <a:ext cx="2057400" cy="1857376"/>
          </a:xfrm>
          <a:prstGeom prst="rect">
            <a:avLst/>
          </a:prstGeom>
          <a:noFill/>
        </p:spPr>
      </p:pic>
      <p:pic>
        <p:nvPicPr>
          <p:cNvPr id="15364" name="Picture 4" descr="http://2.bp.blogspot.com/_ILzYuAtraEQ/SajsmkldmKI/AAAAAAAAABA/3l-F2yLHPzw/s320/sunsilk_bottl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95400"/>
            <a:ext cx="2133600" cy="2305050"/>
          </a:xfrm>
          <a:prstGeom prst="rect">
            <a:avLst/>
          </a:prstGeom>
          <a:noFill/>
        </p:spPr>
      </p:pic>
      <p:pic>
        <p:nvPicPr>
          <p:cNvPr id="15366" name="Picture 6" descr="http://t2.gstatic.com/images?q=tbn:ANd9GcQb1yFF9P7hy2hP29xsGWmmRgR6KoSCnjgn4KD0NGoEUDmjx9Fs4a6kqmZd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648200"/>
            <a:ext cx="2209800" cy="1847851"/>
          </a:xfrm>
          <a:prstGeom prst="rect">
            <a:avLst/>
          </a:prstGeom>
          <a:noFill/>
        </p:spPr>
      </p:pic>
      <p:pic>
        <p:nvPicPr>
          <p:cNvPr id="15368" name="Picture 8" descr="http://blogbaru2011.files.wordpress.com/2011/12/bori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4800600"/>
            <a:ext cx="2057400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Pengemasan</a:t>
            </a:r>
            <a:r>
              <a:rPr lang="en-US" dirty="0" smtClean="0"/>
              <a:t> (Packing)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d-ID" sz="1600" dirty="0" smtClean="0"/>
              <a:t>semua kegiatan merancang dan memproduksi wadah atau pembungkus suatu produk.</a:t>
            </a:r>
            <a:endParaRPr lang="en-US" sz="1600" dirty="0" smtClean="0"/>
          </a:p>
          <a:p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id-ID" sz="1600" dirty="0" smtClean="0"/>
              <a:t>Kemasan </a:t>
            </a:r>
            <a:r>
              <a:rPr lang="id-ID" sz="1600" dirty="0" smtClean="0">
                <a:sym typeface="Wingdings" pitchFamily="2" charset="2"/>
              </a:rPr>
              <a:t> wadah atau pembungkus</a:t>
            </a:r>
            <a:endParaRPr lang="id-ID" sz="1600" dirty="0" smtClean="0"/>
          </a:p>
          <a:p>
            <a:pPr lvl="1">
              <a:lnSpc>
                <a:spcPct val="90000"/>
              </a:lnSpc>
            </a:pPr>
            <a:r>
              <a:rPr lang="id-ID" sz="1600" dirty="0" smtClean="0"/>
              <a:t>Kemasan primer </a:t>
            </a:r>
            <a:r>
              <a:rPr lang="id-ID" sz="1600" dirty="0" smtClean="0">
                <a:sym typeface="Wingdings" pitchFamily="2" charset="2"/>
              </a:rPr>
              <a:t> dalam botol</a:t>
            </a:r>
            <a:endParaRPr lang="id-ID" sz="1600" dirty="0" smtClean="0"/>
          </a:p>
          <a:p>
            <a:pPr lvl="1">
              <a:lnSpc>
                <a:spcPct val="90000"/>
              </a:lnSpc>
            </a:pPr>
            <a:r>
              <a:rPr lang="id-ID" sz="1600" dirty="0" smtClean="0"/>
              <a:t>Kemasan sekunder </a:t>
            </a:r>
            <a:r>
              <a:rPr lang="id-ID" sz="1600" dirty="0" smtClean="0">
                <a:sym typeface="Wingdings" pitchFamily="2" charset="2"/>
              </a:rPr>
              <a:t> kotak karton</a:t>
            </a:r>
            <a:endParaRPr lang="id-ID" sz="1600" dirty="0" smtClean="0"/>
          </a:p>
          <a:p>
            <a:pPr lvl="1">
              <a:lnSpc>
                <a:spcPct val="90000"/>
              </a:lnSpc>
            </a:pPr>
            <a:r>
              <a:rPr lang="id-ID" sz="1600" dirty="0" smtClean="0"/>
              <a:t>Kemasan pengiriman </a:t>
            </a:r>
            <a:r>
              <a:rPr lang="id-ID" sz="1600" dirty="0" smtClean="0">
                <a:sym typeface="Wingdings" pitchFamily="2" charset="2"/>
              </a:rPr>
              <a:t> kotak kardus</a:t>
            </a:r>
            <a:endParaRPr lang="id-ID" sz="1600" dirty="0" smtClean="0"/>
          </a:p>
          <a:p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32615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sz="1600" dirty="0" smtClean="0"/>
              <a:t>Berbagai faktor yang berperan dalam meningkatnya penggunaan kemasan sebagai alat pemasaran.</a:t>
            </a:r>
          </a:p>
          <a:p>
            <a:pPr lvl="1">
              <a:lnSpc>
                <a:spcPct val="90000"/>
              </a:lnSpc>
            </a:pPr>
            <a:r>
              <a:rPr lang="id-ID" sz="1600" dirty="0" smtClean="0"/>
              <a:t>Self-Service/ swalayan</a:t>
            </a:r>
          </a:p>
          <a:p>
            <a:pPr lvl="1">
              <a:lnSpc>
                <a:spcPct val="90000"/>
              </a:lnSpc>
            </a:pPr>
            <a:r>
              <a:rPr lang="id-ID" sz="1600" dirty="0" smtClean="0"/>
              <a:t>Consumer affluence/ kemakmuran konsumen</a:t>
            </a:r>
          </a:p>
          <a:p>
            <a:pPr lvl="1">
              <a:lnSpc>
                <a:spcPct val="90000"/>
              </a:lnSpc>
            </a:pPr>
            <a:r>
              <a:rPr lang="id-ID" sz="1600" dirty="0" smtClean="0"/>
              <a:t>Company and brand image/ citra perusahaan dan merek</a:t>
            </a:r>
          </a:p>
          <a:p>
            <a:pPr lvl="1">
              <a:lnSpc>
                <a:spcPct val="90000"/>
              </a:lnSpc>
            </a:pPr>
            <a:r>
              <a:rPr lang="id-ID" sz="1600" dirty="0" smtClean="0"/>
              <a:t>Innovation opportunity/ peluang inovasi</a:t>
            </a:r>
          </a:p>
          <a:p>
            <a:endParaRPr lang="en-US" dirty="0"/>
          </a:p>
        </p:txBody>
      </p:sp>
      <p:pic>
        <p:nvPicPr>
          <p:cNvPr id="14338" name="Picture 2" descr="http://w35.indonetwork.co.id/pdimage/24/1311524_boss__6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648200"/>
            <a:ext cx="1905000" cy="1428750"/>
          </a:xfrm>
          <a:prstGeom prst="rect">
            <a:avLst/>
          </a:prstGeom>
          <a:noFill/>
        </p:spPr>
      </p:pic>
      <p:pic>
        <p:nvPicPr>
          <p:cNvPr id="14340" name="Picture 4" descr="http://t3.gstatic.com/images?q=tbn:ANd9GcR0SoK0Rgqi1ca_akvyr4hj8y-tlQZMA-ABNmVqVNP7ADveVLZ3a3AGl-PY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343400"/>
            <a:ext cx="2095500" cy="21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Pelabelan</a:t>
            </a:r>
            <a:r>
              <a:rPr lang="en-US" dirty="0" smtClean="0"/>
              <a:t> (Labeling)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d-ID" sz="2800" dirty="0" smtClean="0"/>
              <a:t>Pelabelan</a:t>
            </a:r>
          </a:p>
          <a:p>
            <a:pPr lvl="1"/>
            <a:r>
              <a:rPr lang="id-ID" sz="1600" dirty="0" smtClean="0"/>
              <a:t>Fungsi</a:t>
            </a:r>
          </a:p>
          <a:p>
            <a:pPr lvl="2"/>
            <a:r>
              <a:rPr lang="id-ID" sz="1600" dirty="0" smtClean="0"/>
              <a:t>Mengidentifikasi</a:t>
            </a:r>
          </a:p>
          <a:p>
            <a:pPr lvl="2"/>
            <a:r>
              <a:rPr lang="id-ID" sz="1600" dirty="0" smtClean="0"/>
              <a:t>Kelas</a:t>
            </a:r>
          </a:p>
          <a:p>
            <a:pPr lvl="2"/>
            <a:r>
              <a:rPr lang="id-ID" sz="1600" dirty="0" smtClean="0"/>
              <a:t>Menjelaskan</a:t>
            </a:r>
            <a:endParaRPr lang="en-US" sz="1600" dirty="0" smtClean="0"/>
          </a:p>
          <a:p>
            <a:pPr lvl="2"/>
            <a:r>
              <a:rPr lang="en-US" sz="1600" dirty="0" err="1" smtClean="0"/>
              <a:t>Mempromosikan</a:t>
            </a:r>
            <a:endParaRPr lang="id-ID" sz="16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920085"/>
            <a:ext cx="2971800" cy="4434840"/>
          </a:xfrm>
        </p:spPr>
        <p:txBody>
          <a:bodyPr>
            <a:normAutofit lnSpcReduction="10000"/>
          </a:bodyPr>
          <a:lstStyle/>
          <a:p>
            <a:pPr lvl="1"/>
            <a:r>
              <a:rPr lang="id-ID" sz="1800" dirty="0" smtClean="0"/>
              <a:t>Konsumen yang peduli telah mempengaruhi untuk:</a:t>
            </a:r>
          </a:p>
          <a:p>
            <a:pPr lvl="2"/>
            <a:r>
              <a:rPr lang="id-ID" sz="1800" dirty="0" smtClean="0"/>
              <a:t>Open dating/ tanggal produksi dan kadaluarsa</a:t>
            </a:r>
          </a:p>
          <a:p>
            <a:pPr lvl="2"/>
            <a:r>
              <a:rPr lang="id-ID" sz="1800" dirty="0" smtClean="0"/>
              <a:t>Unit pricing/ harga per unit</a:t>
            </a:r>
          </a:p>
          <a:p>
            <a:pPr lvl="2"/>
            <a:r>
              <a:rPr lang="id-ID" sz="1800" dirty="0" smtClean="0"/>
              <a:t>Grade labeling/ pelabelan tingkat mutu</a:t>
            </a:r>
          </a:p>
          <a:p>
            <a:pPr lvl="2"/>
            <a:r>
              <a:rPr lang="id-ID" sz="1800" dirty="0" smtClean="0"/>
              <a:t>Percentage labeling/ pelabelan persentase</a:t>
            </a:r>
          </a:p>
          <a:p>
            <a:endParaRPr lang="en-US" dirty="0"/>
          </a:p>
        </p:txBody>
      </p:sp>
      <p:pic>
        <p:nvPicPr>
          <p:cNvPr id="12292" name="Picture 4" descr="http://2.bp.blogspot.com/_ByaFkOjUQYk/TRNSIH7J56I/AAAAAAAAAA8/0GULcEtQixo/s1600/milk-label-200705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0"/>
            <a:ext cx="5715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Algerian" pitchFamily="82" charset="0"/>
              </a:rPr>
              <a:t>Jasa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il_fi" descr="http://www.anneahira.com/images/manajemen-pemasar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451405">
            <a:off x="3505166" y="1197145"/>
            <a:ext cx="4576822" cy="392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660066"/>
                </a:solidFill>
              </a:rPr>
              <a:t>Kategori Bauran Jasa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219200" y="22098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371600" y="23622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Benq_Joy_Book_Wallpap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396" r="6396"/>
          <a:stretch>
            <a:fillRect/>
          </a:stretch>
        </p:blipFill>
        <p:spPr>
          <a:xfrm>
            <a:off x="0" y="1828800"/>
            <a:ext cx="2897415" cy="249197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34000" y="2209800"/>
            <a:ext cx="2468880" cy="4215384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Segala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ditawarkan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pasar</a:t>
            </a:r>
            <a:r>
              <a:rPr lang="en-US" sz="2800" dirty="0" smtClean="0"/>
              <a:t> un</a:t>
            </a:r>
            <a:r>
              <a:rPr lang="id-ID" sz="2800" dirty="0" smtClean="0"/>
              <a:t>t</a:t>
            </a:r>
            <a:r>
              <a:rPr lang="en-US" sz="2800" dirty="0" err="1" smtClean="0"/>
              <a:t>uk</a:t>
            </a:r>
            <a:r>
              <a:rPr lang="en-US" sz="2800" dirty="0" smtClean="0"/>
              <a:t> </a:t>
            </a:r>
            <a:r>
              <a:rPr lang="en-US" sz="2800" dirty="0" err="1" smtClean="0"/>
              <a:t>memenuhi</a:t>
            </a:r>
            <a:r>
              <a:rPr lang="en-US" sz="2800" dirty="0" smtClean="0"/>
              <a:t> </a:t>
            </a:r>
            <a:r>
              <a:rPr lang="en-US" sz="2800" dirty="0" err="1" smtClean="0"/>
              <a:t>keinginan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05200" y="1752600"/>
            <a:ext cx="5257800" cy="4419600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 vert="horz" lIns="54864" tIns="91440" rtlCol="0">
            <a:normAutofit fontScale="925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rgbClr val="0B152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Produk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Adalah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segala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sesuatu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dapat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ditawarkan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pasar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diperhatikan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dimiliki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digunakan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atau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dikonsumsi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dapat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memuaskan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keinginan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atau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kebutuhan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rgbClr val="0B152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B152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Jasa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Segala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aktivitas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atau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manfaat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dapat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ditawarkan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oleh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suatu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kelompok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kepada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lainnya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dasarnya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nyata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berakibat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kepemilikan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apapun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15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81400" y="228600"/>
            <a:ext cx="4724400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DEFINISI  PRODUK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7" grpId="1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Strategi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Pemasaran</a:t>
            </a:r>
            <a:r>
              <a:rPr lang="en-US" sz="2800" dirty="0" smtClean="0">
                <a:latin typeface="Arial Black" pitchFamily="34" charset="0"/>
              </a:rPr>
              <a:t> Perusahaan </a:t>
            </a:r>
            <a:r>
              <a:rPr lang="en-US" sz="2800" dirty="0" err="1" smtClean="0">
                <a:latin typeface="Arial Black" pitchFamily="34" charset="0"/>
              </a:rPr>
              <a:t>Jasa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2828925"/>
            <a:ext cx="2209800" cy="2733675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id-ID" sz="1600" dirty="0" smtClean="0">
              <a:latin typeface="+mj-lt"/>
            </a:endParaRPr>
          </a:p>
          <a:p>
            <a:endParaRPr lang="en-US" sz="1600" dirty="0">
              <a:latin typeface="+mj-lt"/>
            </a:endParaRPr>
          </a:p>
        </p:txBody>
      </p:sp>
      <p:pic>
        <p:nvPicPr>
          <p:cNvPr id="7172" name="Picture 4" descr="http://www.marketing91.com/wp-content/uploads/2011/01/servicemarketingmi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739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People, process and physical evidence </a:t>
            </a:r>
            <a:endParaRPr lang="en-US" sz="3600" dirty="0"/>
          </a:p>
        </p:txBody>
      </p:sp>
      <p:pic>
        <p:nvPicPr>
          <p:cNvPr id="56322" name="Picture 2" descr="http://www.muamalatbank.com/assets/cd/lib/img/b04_02/img_PDFhal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438400"/>
            <a:ext cx="2362200" cy="3362325"/>
          </a:xfrm>
          <a:prstGeom prst="rect">
            <a:avLst/>
          </a:prstGeom>
          <a:noFill/>
        </p:spPr>
      </p:pic>
      <p:pic>
        <p:nvPicPr>
          <p:cNvPr id="56326" name="Picture 6" descr="http://3.bp.blogspot.com/_VN3oNI5BNS8/S_a1xIsqx3I/AAAAAAAADLM/XGSex2ahOw4/s400/loun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362200"/>
            <a:ext cx="2266950" cy="3505200"/>
          </a:xfrm>
          <a:prstGeom prst="rect">
            <a:avLst/>
          </a:prstGeom>
          <a:noFill/>
        </p:spPr>
      </p:pic>
      <p:pic>
        <p:nvPicPr>
          <p:cNvPr id="56328" name="Picture 8" descr="http://www.paseban.com/image/public/article/7735f07d894e1203aa6fec6d9a66b4963acd9575a035b1f2cba2d1cb868a0a5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362200"/>
            <a:ext cx="2819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72312"/>
          </a:xfrm>
        </p:spPr>
        <p:txBody>
          <a:bodyPr/>
          <a:lstStyle/>
          <a:p>
            <a:r>
              <a:rPr lang="en-US" dirty="0" err="1" smtClean="0"/>
              <a:t>Setiga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pic>
        <p:nvPicPr>
          <p:cNvPr id="5" name="Picture 3" descr="15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68580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2000" dirty="0" smtClean="0"/>
              <a:t>Lima Kesenjangan </a:t>
            </a:r>
            <a:r>
              <a:rPr lang="en-US" sz="2000" dirty="0" smtClean="0"/>
              <a:t>y</a:t>
            </a:r>
            <a:r>
              <a:rPr lang="id-ID" sz="2000" dirty="0" smtClean="0"/>
              <a:t>ang Mengakibatkan Kegagalan Penyampaian Jasa</a:t>
            </a:r>
            <a:endParaRPr lang="en-US" sz="2000" dirty="0"/>
          </a:p>
        </p:txBody>
      </p:sp>
      <p:pic>
        <p:nvPicPr>
          <p:cNvPr id="6" name="Picture 3" descr="15-0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5200" y="838200"/>
            <a:ext cx="51816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85800" y="2286000"/>
            <a:ext cx="2743200" cy="3200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id-ID" sz="1600" dirty="0" smtClean="0"/>
              <a:t>harapan konsumen dan persepsi konsume</a:t>
            </a:r>
            <a:endParaRPr lang="en-US" sz="16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id-ID" sz="1600" dirty="0" smtClean="0"/>
              <a:t>persepsi manajemen dan spesifikasi mutu jasa.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id-ID" sz="1600" dirty="0" smtClean="0"/>
              <a:t>spesifikasi mutu jasa dan penyampaian jasa.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id-ID" sz="1600" dirty="0" smtClean="0"/>
              <a:t>penyampaian mutu jasa dan komunikasi eksternal.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id-ID" sz="1600" dirty="0" smtClean="0"/>
              <a:t>jasa yang dialami dan jasa yang diharapkan.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Kaitan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muttaqin7marketing.files.wordpress.com/2009/05/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114800" cy="4038600"/>
          </a:xfrm>
          <a:prstGeom prst="rect">
            <a:avLst/>
          </a:prstGeom>
          <a:noFill/>
        </p:spPr>
      </p:pic>
      <p:pic>
        <p:nvPicPr>
          <p:cNvPr id="7" name="Picture 2" descr="http://4.bp.blogspot.com/-ias8wMimzoU/TtEGeQ_iMiI/AAAAAAAAACA/T1SIsK2AlvM/s1600/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4038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Core Benefit (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err="1" smtClean="0"/>
              <a:t>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tamu</a:t>
            </a:r>
            <a:r>
              <a:rPr lang="en-US" sz="2000" dirty="0" smtClean="0"/>
              <a:t> hotel </a:t>
            </a:r>
            <a:r>
              <a:rPr lang="en-US" sz="2000" dirty="0" err="1" smtClean="0"/>
              <a:t>membeli</a:t>
            </a:r>
            <a:r>
              <a:rPr lang="en-US" sz="2000" dirty="0" smtClean="0"/>
              <a:t> "</a:t>
            </a:r>
            <a:r>
              <a:rPr lang="en-US" sz="2000" dirty="0" err="1" smtClean="0"/>
              <a:t>istirahat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tidur</a:t>
            </a:r>
            <a:r>
              <a:rPr lang="en-US" sz="2000" dirty="0" smtClean="0"/>
              <a:t>"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Basis Product (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kamar</a:t>
            </a:r>
            <a:r>
              <a:rPr lang="en-US" sz="1800" dirty="0" smtClean="0"/>
              <a:t> hotel </a:t>
            </a:r>
            <a:r>
              <a:rPr lang="en-US" sz="1800" dirty="0" err="1" smtClean="0"/>
              <a:t>mencakup</a:t>
            </a:r>
            <a:r>
              <a:rPr lang="en-US" sz="1800" dirty="0" smtClean="0"/>
              <a:t> </a:t>
            </a:r>
            <a:r>
              <a:rPr lang="en-US" sz="1800" dirty="0" err="1" smtClean="0"/>
              <a:t>tempat</a:t>
            </a:r>
            <a:r>
              <a:rPr lang="en-US" sz="1800" dirty="0" smtClean="0"/>
              <a:t> </a:t>
            </a:r>
            <a:r>
              <a:rPr lang="en-US" sz="1800" dirty="0" err="1" smtClean="0"/>
              <a:t>tidur</a:t>
            </a:r>
            <a:r>
              <a:rPr lang="en-US" sz="1800" dirty="0" smtClean="0"/>
              <a:t>, </a:t>
            </a:r>
            <a:r>
              <a:rPr lang="en-US" sz="1800" dirty="0" err="1" smtClean="0"/>
              <a:t>kamar</a:t>
            </a:r>
            <a:r>
              <a:rPr lang="en-US" sz="1800" dirty="0" smtClean="0"/>
              <a:t> </a:t>
            </a:r>
            <a:r>
              <a:rPr lang="en-US" sz="1800" dirty="0" err="1" smtClean="0"/>
              <a:t>mandi</a:t>
            </a:r>
            <a:r>
              <a:rPr lang="en-US" sz="1800" dirty="0" smtClean="0"/>
              <a:t>,</a:t>
            </a:r>
            <a:r>
              <a:rPr lang="id-ID" sz="1800" dirty="0" smtClean="0"/>
              <a:t> </a:t>
            </a:r>
            <a:r>
              <a:rPr lang="en-US" sz="1800" dirty="0" err="1" smtClean="0"/>
              <a:t>handuk</a:t>
            </a:r>
            <a:r>
              <a:rPr lang="en-US" sz="1800" dirty="0" smtClean="0"/>
              <a:t>, </a:t>
            </a:r>
            <a:r>
              <a:rPr lang="en-US" sz="1800" dirty="0" err="1" smtClean="0"/>
              <a:t>meja</a:t>
            </a:r>
            <a:r>
              <a:rPr lang="en-US" sz="1800" dirty="0" smtClean="0"/>
              <a:t> </a:t>
            </a:r>
            <a:r>
              <a:rPr lang="en-US" sz="1800" dirty="0" err="1" smtClean="0"/>
              <a:t>tulis</a:t>
            </a:r>
            <a:r>
              <a:rPr lang="en-US" sz="1800" dirty="0" smtClean="0"/>
              <a:t>, </a:t>
            </a:r>
            <a:r>
              <a:rPr lang="en-US" sz="1800" dirty="0" err="1" smtClean="0"/>
              <a:t>meja</a:t>
            </a:r>
            <a:r>
              <a:rPr lang="en-US" sz="1800" dirty="0" smtClean="0"/>
              <a:t> </a:t>
            </a:r>
            <a:r>
              <a:rPr lang="en-US" sz="1800" dirty="0" err="1" smtClean="0"/>
              <a:t>rias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lemari</a:t>
            </a:r>
            <a:r>
              <a:rPr lang="en-US" sz="1800" dirty="0" smtClean="0"/>
              <a:t> </a:t>
            </a:r>
            <a:r>
              <a:rPr lang="en-US" sz="1800" dirty="0" err="1" smtClean="0"/>
              <a:t>pakaian</a:t>
            </a:r>
            <a:r>
              <a:rPr lang="en-US" sz="1800" dirty="0" smtClean="0"/>
              <a:t>).</a:t>
            </a:r>
          </a:p>
          <a:p>
            <a:endParaRPr lang="en-US" dirty="0"/>
          </a:p>
        </p:txBody>
      </p:sp>
      <p:pic>
        <p:nvPicPr>
          <p:cNvPr id="8" name="Picture 2" descr="http://hotels.online.com.sg/DB/hotelpics/singapore/Orchard_Hotel-Facade.jpg"/>
          <p:cNvPicPr>
            <a:picLocks noChangeAspect="1" noChangeArrowheads="1"/>
          </p:cNvPicPr>
          <p:nvPr/>
        </p:nvPicPr>
        <p:blipFill>
          <a:blip r:embed="rId3"/>
          <a:srcRect t="4605" b="4605"/>
          <a:stretch>
            <a:fillRect/>
          </a:stretch>
        </p:blipFill>
        <p:spPr bwMode="auto">
          <a:xfrm>
            <a:off x="457794" y="3200401"/>
            <a:ext cx="3657006" cy="2819400"/>
          </a:xfrm>
          <a:prstGeom prst="rect">
            <a:avLst/>
          </a:prstGeom>
          <a:noFill/>
        </p:spPr>
      </p:pic>
      <p:pic>
        <p:nvPicPr>
          <p:cNvPr id="9" name="Picture 2" descr="http://images2.via.com/static/img/offers/hotel.jpg"/>
          <p:cNvPicPr>
            <a:picLocks noChangeAspect="1" noChangeArrowheads="1"/>
          </p:cNvPicPr>
          <p:nvPr/>
        </p:nvPicPr>
        <p:blipFill>
          <a:blip r:embed="rId4"/>
          <a:srcRect l="9450" r="9450"/>
          <a:stretch>
            <a:fillRect/>
          </a:stretch>
        </p:blipFill>
        <p:spPr bwMode="auto">
          <a:xfrm>
            <a:off x="4800600" y="3657600"/>
            <a:ext cx="3733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Expected Product /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diharapkan</a:t>
            </a:r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Tamu</a:t>
            </a:r>
            <a:r>
              <a:rPr lang="en-US" sz="1800" dirty="0" smtClean="0"/>
              <a:t> hotel </a:t>
            </a:r>
            <a:r>
              <a:rPr lang="en-US" sz="1800" dirty="0" err="1" smtClean="0"/>
              <a:t>mengharapkan</a:t>
            </a:r>
            <a:r>
              <a:rPr lang="en-US" sz="1800" dirty="0" smtClean="0"/>
              <a:t> </a:t>
            </a:r>
            <a:r>
              <a:rPr lang="en-US" sz="1800" dirty="0" err="1" smtClean="0"/>
              <a:t>tempat</a:t>
            </a:r>
            <a:r>
              <a:rPr lang="en-US" sz="1800" dirty="0" smtClean="0"/>
              <a:t> </a:t>
            </a:r>
            <a:r>
              <a:rPr lang="en-US" sz="1800" dirty="0" err="1" smtClean="0"/>
              <a:t>tidur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bersih</a:t>
            </a:r>
            <a:r>
              <a:rPr lang="en-US" sz="1800" dirty="0" smtClean="0"/>
              <a:t>, </a:t>
            </a:r>
            <a:r>
              <a:rPr lang="en-US" sz="1800" dirty="0" err="1" smtClean="0"/>
              <a:t>handuk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bersih</a:t>
            </a:r>
            <a:r>
              <a:rPr lang="en-US" sz="1800" dirty="0" smtClean="0"/>
              <a:t>, </a:t>
            </a:r>
            <a:r>
              <a:rPr lang="en-US" sz="1800" dirty="0" err="1" smtClean="0"/>
              <a:t>lampu</a:t>
            </a:r>
            <a:r>
              <a:rPr lang="en-US" sz="1800" dirty="0" smtClean="0"/>
              <a:t> </a:t>
            </a:r>
            <a:r>
              <a:rPr lang="en-US" sz="1800" dirty="0" err="1" smtClean="0"/>
              <a:t>baca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ketenangan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Augmented product/ </a:t>
            </a:r>
            <a:r>
              <a:rPr lang="en-US" dirty="0" err="1" smtClean="0"/>
              <a:t>Produk</a:t>
            </a:r>
            <a:r>
              <a:rPr lang="en-US" dirty="0" smtClean="0"/>
              <a:t> yang</a:t>
            </a:r>
            <a:r>
              <a:rPr lang="id-ID" dirty="0" smtClean="0"/>
              <a:t> </a:t>
            </a:r>
            <a:r>
              <a:rPr lang="en-US" dirty="0" err="1" smtClean="0"/>
              <a:t>ditingkatkan</a:t>
            </a:r>
            <a:r>
              <a:rPr lang="en-US" dirty="0" smtClean="0"/>
              <a:t>/</a:t>
            </a:r>
            <a:r>
              <a:rPr lang="id-ID" dirty="0" smtClean="0"/>
              <a:t> </a:t>
            </a:r>
            <a:r>
              <a:rPr lang="en-US" dirty="0" err="1" smtClean="0"/>
              <a:t>tambahkan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 err="1" smtClean="0"/>
              <a:t>Pesawat</a:t>
            </a:r>
            <a:r>
              <a:rPr lang="en-US" sz="1800" dirty="0" smtClean="0"/>
              <a:t> TV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remote control, </a:t>
            </a:r>
            <a:r>
              <a:rPr lang="en-US" sz="1800" dirty="0" err="1" smtClean="0"/>
              <a:t>bunga</a:t>
            </a:r>
            <a:r>
              <a:rPr lang="en-US" sz="1800" dirty="0" smtClean="0"/>
              <a:t> </a:t>
            </a:r>
            <a:r>
              <a:rPr lang="en-US" sz="1800" dirty="0" err="1" smtClean="0"/>
              <a:t>segar</a:t>
            </a:r>
            <a:r>
              <a:rPr lang="en-US" sz="1800" dirty="0" smtClean="0"/>
              <a:t>, check-in yang </a:t>
            </a:r>
            <a:r>
              <a:rPr lang="en-US" sz="1800" dirty="0" err="1" smtClean="0"/>
              <a:t>cepat</a:t>
            </a:r>
            <a:r>
              <a:rPr lang="en-US" sz="1800" dirty="0" smtClean="0"/>
              <a:t>, </a:t>
            </a:r>
            <a:r>
              <a:rPr lang="en-US" sz="1800" dirty="0" err="1" smtClean="0"/>
              <a:t>makan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pelayanan</a:t>
            </a:r>
            <a:r>
              <a:rPr lang="en-US" sz="1800" dirty="0" smtClean="0"/>
              <a:t> </a:t>
            </a:r>
            <a:r>
              <a:rPr lang="en-US" sz="1800" dirty="0" err="1" smtClean="0"/>
              <a:t>kamar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baik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2613" r="2613"/>
          <a:stretch>
            <a:fillRect/>
          </a:stretch>
        </p:blipFill>
        <p:spPr bwMode="auto">
          <a:xfrm>
            <a:off x="533400" y="3733800"/>
            <a:ext cx="3810000" cy="251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http://www.kaha.co.id/contents/images/services_pic_hresv.jpg"/>
          <p:cNvPicPr>
            <a:picLocks noChangeAspect="1" noChangeArrowheads="1"/>
          </p:cNvPicPr>
          <p:nvPr/>
        </p:nvPicPr>
        <p:blipFill>
          <a:blip r:embed="rId4"/>
          <a:srcRect l="5942" r="5942"/>
          <a:stretch>
            <a:fillRect/>
          </a:stretch>
        </p:blipFill>
        <p:spPr bwMode="auto">
          <a:xfrm>
            <a:off x="4953000" y="3733800"/>
            <a:ext cx="3810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Potential </a:t>
            </a:r>
            <a:r>
              <a:rPr lang="en-US" sz="2800" dirty="0" smtClean="0"/>
              <a:t>product</a:t>
            </a:r>
            <a:endParaRPr lang="en-US" sz="2800" dirty="0"/>
          </a:p>
        </p:txBody>
      </p:sp>
      <p:pic>
        <p:nvPicPr>
          <p:cNvPr id="19460" name="Picture 4" descr="http://jejakvicky.files.wordpress.com/2011/04/underwater-hotel-turke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396" r="639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116738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kamar</a:t>
            </a:r>
            <a:r>
              <a:rPr lang="en-US" sz="2400" dirty="0" smtClean="0"/>
              <a:t>         “ suite”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/>
              <a:t>Hirarki</a:t>
            </a:r>
            <a:r>
              <a:rPr lang="en-US" sz="4000" dirty="0" smtClean="0"/>
              <a:t> </a:t>
            </a:r>
            <a:r>
              <a:rPr lang="en-US" sz="4000" dirty="0" err="1" smtClean="0"/>
              <a:t>Produk</a:t>
            </a:r>
            <a:endParaRPr lang="en-US" sz="40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752600" y="2057400"/>
          <a:ext cx="5105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0" name="Picture 2" descr="http://rumahdijual.com/attachments/cibubur/12846d1308016246-dijual-rumah-di-citra-gran-cibubur-cluster-meadows-lt-meadows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209800"/>
            <a:ext cx="1524000" cy="3886200"/>
          </a:xfrm>
          <a:prstGeom prst="rect">
            <a:avLst/>
          </a:prstGeom>
          <a:noFill/>
        </p:spPr>
      </p:pic>
      <p:pic>
        <p:nvPicPr>
          <p:cNvPr id="32772" name="Picture 4" descr="http://infocitragran.com/images/2012/05/sheveerA-dena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36576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4343400" cy="1295400"/>
          </a:xfrm>
        </p:spPr>
        <p:txBody>
          <a:bodyPr>
            <a:normAutofit fontScale="90000"/>
          </a:bodyPr>
          <a:lstStyle/>
          <a:p>
            <a:r>
              <a:rPr smtClean="0"/>
              <a:t/>
            </a:r>
            <a:br>
              <a:rPr smtClean="0"/>
            </a:br>
            <a:r>
              <a:rPr smtClean="0">
                <a:solidFill>
                  <a:schemeClr val="accent3">
                    <a:lumMod val="75000"/>
                  </a:schemeClr>
                </a:solidFill>
              </a:rPr>
              <a:t>Klasifikasi Produk</a:t>
            </a:r>
            <a:r>
              <a:rPr smtClean="0"/>
              <a:t/>
            </a:r>
            <a:br>
              <a:rPr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12954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id-ID" b="1" dirty="0" smtClean="0"/>
              <a:t>Ketahanan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435740"/>
            <a:ext cx="2438400" cy="20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315200" y="5334000"/>
            <a:ext cx="56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Jasa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838200"/>
            <a:ext cx="140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Tahan</a:t>
            </a:r>
            <a:r>
              <a:rPr lang="en-US" dirty="0" smtClean="0"/>
              <a:t> Lama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396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Lama</a:t>
            </a:r>
            <a:endParaRPr lang="en-US" dirty="0"/>
          </a:p>
        </p:txBody>
      </p:sp>
      <p:pic>
        <p:nvPicPr>
          <p:cNvPr id="31750" name="Picture 6" descr="http://www.mmionline.net/artikel/artikel-handphone/uploads/Harga%20Handphone%20Sony%20Ericsson%20Terba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447800"/>
            <a:ext cx="3048000" cy="174307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7526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066800" y="4953000"/>
            <a:ext cx="3028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b="1" dirty="0" err="1" smtClean="0"/>
              <a:t>Wujud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800</TotalTime>
  <Words>905</Words>
  <Application>Microsoft Office PowerPoint</Application>
  <PresentationFormat>On-screen Show (4:3)</PresentationFormat>
  <Paragraphs>188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Module</vt:lpstr>
      <vt:lpstr>Strategi produk </vt:lpstr>
      <vt:lpstr>MARKETING MIX</vt:lpstr>
      <vt:lpstr>Slide 3</vt:lpstr>
      <vt:lpstr>Tingkatan produk</vt:lpstr>
      <vt:lpstr>Tingkatan Produk</vt:lpstr>
      <vt:lpstr>Tingkatan Produk</vt:lpstr>
      <vt:lpstr>Potential product</vt:lpstr>
      <vt:lpstr>Hirarki Produk</vt:lpstr>
      <vt:lpstr> Klasifikasi Produk </vt:lpstr>
      <vt:lpstr>Produk konsumsi</vt:lpstr>
      <vt:lpstr>Klasifikasi Produk Konsumsi</vt:lpstr>
      <vt:lpstr>Klasifikasi Produk Konsumsi</vt:lpstr>
      <vt:lpstr>Barang  Industri</vt:lpstr>
      <vt:lpstr>Barang industri</vt:lpstr>
      <vt:lpstr>Barang Industri</vt:lpstr>
      <vt:lpstr>Keputusan Produk</vt:lpstr>
      <vt:lpstr>Bauran Produk (product mix atau product assortment) </vt:lpstr>
      <vt:lpstr>Slide 18</vt:lpstr>
      <vt:lpstr>Keputusan Merek</vt:lpstr>
      <vt:lpstr>Enam tingkatan pengertian merek</vt:lpstr>
      <vt:lpstr>Membangun Merek</vt:lpstr>
      <vt:lpstr>Sponsor Merek</vt:lpstr>
      <vt:lpstr>Ekiutas Merek</vt:lpstr>
      <vt:lpstr>Pengembangan Merek</vt:lpstr>
      <vt:lpstr>Pengemasan (Packing)</vt:lpstr>
      <vt:lpstr>Pelabelan (Labeling)</vt:lpstr>
      <vt:lpstr>Jasa</vt:lpstr>
      <vt:lpstr>Kategori Bauran Jasa</vt:lpstr>
      <vt:lpstr>Karakteristik Jasa</vt:lpstr>
      <vt:lpstr>Strategi Pemasaran Perusahaan Jasa</vt:lpstr>
      <vt:lpstr>People, process and physical evidence </vt:lpstr>
      <vt:lpstr>Setiga Pemasaran Jasa</vt:lpstr>
      <vt:lpstr>Lima Kesenjangan yang Mengakibatkan Kegagalan Penyampaian Jasa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produk dan Jasa</dc:title>
  <dc:creator>USER</dc:creator>
  <cp:lastModifiedBy>Novi</cp:lastModifiedBy>
  <cp:revision>82</cp:revision>
  <dcterms:created xsi:type="dcterms:W3CDTF">2012-10-04T01:38:35Z</dcterms:created>
  <dcterms:modified xsi:type="dcterms:W3CDTF">2014-06-08T07:30:36Z</dcterms:modified>
</cp:coreProperties>
</file>