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60" r:id="rId2"/>
    <p:sldId id="261" r:id="rId3"/>
    <p:sldId id="262" r:id="rId4"/>
    <p:sldId id="263" r:id="rId5"/>
    <p:sldId id="33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581" autoAdjust="0"/>
  </p:normalViewPr>
  <p:slideViewPr>
    <p:cSldViewPr>
      <p:cViewPr>
        <p:scale>
          <a:sx n="75" d="100"/>
          <a:sy n="75" d="100"/>
        </p:scale>
        <p:origin x="-456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108C4-C788-4A13-A628-E90F50E4A6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7B7C3-F297-44AB-9D54-358D33063C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C2AAE-B9CB-4AB9-9CE7-2F4E626AB4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22A2B-EBC5-4000-B092-47F444F47F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BEFF4-15A8-4CED-9026-C4E4E00280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ECB91-3D3C-4316-A19F-6B6FF7E9BC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2A79E-6A70-454B-8C0D-0B78212337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56FDA-FE96-4CC0-AD75-5693DAA9D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81101-1022-4C0C-8443-DD97E77472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2761F-4334-438E-8FCA-7171305530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F4A52-4F84-4809-82BE-669665547A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534B4C-AF5D-4FDD-B3EF-09DE1E2CA9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utterstock.com/" TargetMode="External"/><Relationship Id="rId2" Type="http://schemas.openxmlformats.org/officeDocument/2006/relationships/hyperlink" Target="http://www.ayofoto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Pertemuan 1</a:t>
            </a:r>
            <a:br>
              <a:rPr lang="en-US" sz="4000"/>
            </a:br>
            <a:r>
              <a:rPr lang="en-US" sz="4000"/>
              <a:t>Pemahaman dan tujuan mata kuliah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T.I.U : Mahasiswa dapat mengerti tujuan                 dari mata kuliah fotografi</a:t>
            </a:r>
          </a:p>
          <a:p>
            <a:r>
              <a:rPr lang="en-US"/>
              <a:t>T.I.K : Mahasiswa dapat menghasilkan karya fotografi yang baik dan mempersiapkan diri untuk mengikuti kuliah dengan mengerti cara-cara pengumpulan tugas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Materi perkuliahan</a:t>
            </a:r>
            <a:br>
              <a:rPr lang="en-US" sz="4000"/>
            </a:br>
            <a:endParaRPr lang="en-US" sz="40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Menjelaskan silabus</a:t>
            </a:r>
          </a:p>
          <a:p>
            <a:r>
              <a:rPr lang="en-US"/>
              <a:t>Cara penilaian</a:t>
            </a:r>
          </a:p>
          <a:p>
            <a:r>
              <a:rPr lang="en-US"/>
              <a:t>Cara pengumpulan tugas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Tugas mahasiswa 1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Tugas 1 : Mempersiapkan bahan-bahan untuk pengumpulan tugas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Alamat email pertemuan 1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www.ayofoto.com</a:t>
            </a:r>
            <a:endParaRPr lang="en-US"/>
          </a:p>
          <a:p>
            <a:r>
              <a:rPr lang="en-US">
                <a:hlinkClick r:id="rId3"/>
              </a:rPr>
              <a:t>www.shutterstock.com</a:t>
            </a:r>
            <a:endParaRPr lang="id-ID"/>
          </a:p>
          <a:p>
            <a:r>
              <a:rPr lang="id-ID"/>
              <a:t>www.hasselblad.com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Materi pendukung pertemuan 1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Mahasiswa diharapkan melihat Majalah Fotomedia untuk menambah wawasan fotografinya.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4428</TotalTime>
  <Words>73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Pertemuan 1 Pemahaman dan tujuan mata kuliah</vt:lpstr>
      <vt:lpstr>Materi perkuliahan </vt:lpstr>
      <vt:lpstr>Tugas mahasiswa 1</vt:lpstr>
      <vt:lpstr>Alamat email pertemuan 1</vt:lpstr>
      <vt:lpstr>Materi pendukung pertemuan 1</vt:lpstr>
    </vt:vector>
  </TitlesOfParts>
  <Company>LabCom 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May</cp:lastModifiedBy>
  <cp:revision>228</cp:revision>
  <dcterms:created xsi:type="dcterms:W3CDTF">2006-01-27T04:57:02Z</dcterms:created>
  <dcterms:modified xsi:type="dcterms:W3CDTF">2015-04-09T10:33:49Z</dcterms:modified>
</cp:coreProperties>
</file>