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sldIdLst>
    <p:sldId id="277" r:id="rId2"/>
    <p:sldId id="278" r:id="rId3"/>
    <p:sldId id="279" r:id="rId4"/>
    <p:sldId id="291" r:id="rId5"/>
    <p:sldId id="293" r:id="rId6"/>
    <p:sldId id="292" r:id="rId7"/>
    <p:sldId id="297" r:id="rId8"/>
    <p:sldId id="298" r:id="rId9"/>
    <p:sldId id="280" r:id="rId10"/>
    <p:sldId id="281" r:id="rId11"/>
    <p:sldId id="341"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72" autoAdjust="0"/>
    <p:restoredTop sz="94581" autoAdjust="0"/>
  </p:normalViewPr>
  <p:slideViewPr>
    <p:cSldViewPr>
      <p:cViewPr>
        <p:scale>
          <a:sx n="75" d="100"/>
          <a:sy n="75" d="100"/>
        </p:scale>
        <p:origin x="-45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956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F076427-7288-498E-9C2C-5B258B4E6083}"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80EDC80-7A24-4EDF-9432-A334B64DB61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3C2A8F1-2A73-4C8A-8318-B768DF981DCC}"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0CA42B6-BAAE-4D63-BA83-2D4D3232B2C7}"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EB81E94-9757-43D9-97FA-A1B433DFF06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552CD9D-0504-4518-86DC-1B1BD9C439D0}"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2DC06C56-3D50-4DDF-B9ED-657F39CFB29B}"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DF19D32E-40F5-483E-A2CF-D7EC984F0B1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BFF2630-2205-474C-A847-FEAC295D8CAA}"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CDB6780-F0EF-40D9-8A7D-22B6AE4DB33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052052A-71F1-4008-8720-50E1F7CCF152}"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323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2323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2323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22323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22323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12C7EFA4-CAC2-4D03-BD1F-84D272EF6425}"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outdoorphotographer.com/" TargetMode="External"/><Relationship Id="rId2" Type="http://schemas.openxmlformats.org/officeDocument/2006/relationships/hyperlink" Target="http://www.compositionphoto.co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r>
              <a:rPr lang="en-US"/>
              <a:t>Pertemuan 5</a:t>
            </a:r>
          </a:p>
        </p:txBody>
      </p:sp>
      <p:sp>
        <p:nvSpPr>
          <p:cNvPr id="103427" name="Rectangle 3"/>
          <p:cNvSpPr>
            <a:spLocks noGrp="1" noChangeArrowheads="1"/>
          </p:cNvSpPr>
          <p:nvPr>
            <p:ph type="body" idx="1"/>
          </p:nvPr>
        </p:nvSpPr>
        <p:spPr/>
        <p:txBody>
          <a:bodyPr/>
          <a:lstStyle/>
          <a:p>
            <a:r>
              <a:rPr lang="en-US"/>
              <a:t>Judul : Komposis Foto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03426"/>
                                        </p:tgtEl>
                                        <p:attrNameLst>
                                          <p:attrName>style.visibility</p:attrName>
                                        </p:attrNameLst>
                                      </p:cBhvr>
                                      <p:to>
                                        <p:strVal val="visible"/>
                                      </p:to>
                                    </p:set>
                                    <p:anim calcmode="lin" valueType="num">
                                      <p:cBhvr>
                                        <p:cTn id="7" dur="500" fill="hold"/>
                                        <p:tgtEl>
                                          <p:spTgt spid="103426"/>
                                        </p:tgtEl>
                                        <p:attrNameLst>
                                          <p:attrName>ppt_w</p:attrName>
                                        </p:attrNameLst>
                                      </p:cBhvr>
                                      <p:tavLst>
                                        <p:tav tm="0">
                                          <p:val>
                                            <p:fltVal val="0"/>
                                          </p:val>
                                        </p:tav>
                                        <p:tav tm="100000">
                                          <p:val>
                                            <p:strVal val="#ppt_w"/>
                                          </p:val>
                                        </p:tav>
                                      </p:tavLst>
                                    </p:anim>
                                    <p:anim calcmode="lin" valueType="num">
                                      <p:cBhvr>
                                        <p:cTn id="8" dur="500" fill="hold"/>
                                        <p:tgtEl>
                                          <p:spTgt spid="103426"/>
                                        </p:tgtEl>
                                        <p:attrNameLst>
                                          <p:attrName>ppt_h</p:attrName>
                                        </p:attrNameLst>
                                      </p:cBhvr>
                                      <p:tavLst>
                                        <p:tav tm="0">
                                          <p:val>
                                            <p:fltVal val="0"/>
                                          </p:val>
                                        </p:tav>
                                        <p:tav tm="100000">
                                          <p:val>
                                            <p:strVal val="#ppt_h"/>
                                          </p:val>
                                        </p:tav>
                                      </p:tavLst>
                                    </p:anim>
                                    <p:animEffect transition="in" filter="fade">
                                      <p:cBhvr>
                                        <p:cTn id="9" dur="500"/>
                                        <p:tgtEl>
                                          <p:spTgt spid="103426"/>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03427">
                                            <p:txEl>
                                              <p:pRg st="0" end="0"/>
                                            </p:txEl>
                                          </p:spTgt>
                                        </p:tgtEl>
                                        <p:attrNameLst>
                                          <p:attrName>style.visibility</p:attrName>
                                        </p:attrNameLst>
                                      </p:cBhvr>
                                      <p:to>
                                        <p:strVal val="visible"/>
                                      </p:to>
                                    </p:set>
                                    <p:animEffect transition="in" filter="fade">
                                      <p:cBhvr>
                                        <p:cTn id="14" dur="1000">
                                          <p:stCondLst>
                                            <p:cond delay="0"/>
                                          </p:stCondLst>
                                        </p:cTn>
                                        <p:tgtEl>
                                          <p:spTgt spid="10342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426" grpId="0"/>
      <p:bldP spid="103427"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r>
              <a:rPr lang="en-US"/>
              <a:t>LINK pertemuan 5</a:t>
            </a:r>
          </a:p>
        </p:txBody>
      </p:sp>
      <p:sp>
        <p:nvSpPr>
          <p:cNvPr id="108547" name="Rectangle 3"/>
          <p:cNvSpPr>
            <a:spLocks noGrp="1" noChangeArrowheads="1"/>
          </p:cNvSpPr>
          <p:nvPr>
            <p:ph type="body" idx="1"/>
          </p:nvPr>
        </p:nvSpPr>
        <p:spPr/>
        <p:txBody>
          <a:bodyPr/>
          <a:lstStyle/>
          <a:p>
            <a:r>
              <a:rPr lang="en-US">
                <a:hlinkClick r:id="rId2"/>
              </a:rPr>
              <a:t>www.compositionphoto.com</a:t>
            </a:r>
            <a:endParaRPr lang="en-US"/>
          </a:p>
          <a:p>
            <a:r>
              <a:rPr lang="en-US">
                <a:hlinkClick r:id="rId3"/>
              </a:rPr>
              <a:t>www.outdoorphotographer.com</a:t>
            </a:r>
            <a:endParaRPr lang="en-US"/>
          </a:p>
          <a:p>
            <a:r>
              <a:rPr lang="en-US"/>
              <a:t>www.shutterstock.com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08546"/>
                                        </p:tgtEl>
                                        <p:attrNameLst>
                                          <p:attrName>style.visibility</p:attrName>
                                        </p:attrNameLst>
                                      </p:cBhvr>
                                      <p:to>
                                        <p:strVal val="visible"/>
                                      </p:to>
                                    </p:set>
                                    <p:anim calcmode="lin" valueType="num">
                                      <p:cBhvr>
                                        <p:cTn id="7" dur="500" fill="hold"/>
                                        <p:tgtEl>
                                          <p:spTgt spid="108546"/>
                                        </p:tgtEl>
                                        <p:attrNameLst>
                                          <p:attrName>ppt_w</p:attrName>
                                        </p:attrNameLst>
                                      </p:cBhvr>
                                      <p:tavLst>
                                        <p:tav tm="0">
                                          <p:val>
                                            <p:fltVal val="0"/>
                                          </p:val>
                                        </p:tav>
                                        <p:tav tm="100000">
                                          <p:val>
                                            <p:strVal val="#ppt_w"/>
                                          </p:val>
                                        </p:tav>
                                      </p:tavLst>
                                    </p:anim>
                                    <p:anim calcmode="lin" valueType="num">
                                      <p:cBhvr>
                                        <p:cTn id="8" dur="500" fill="hold"/>
                                        <p:tgtEl>
                                          <p:spTgt spid="108546"/>
                                        </p:tgtEl>
                                        <p:attrNameLst>
                                          <p:attrName>ppt_h</p:attrName>
                                        </p:attrNameLst>
                                      </p:cBhvr>
                                      <p:tavLst>
                                        <p:tav tm="0">
                                          <p:val>
                                            <p:fltVal val="0"/>
                                          </p:val>
                                        </p:tav>
                                        <p:tav tm="100000">
                                          <p:val>
                                            <p:strVal val="#ppt_h"/>
                                          </p:val>
                                        </p:tav>
                                      </p:tavLst>
                                    </p:anim>
                                    <p:animEffect transition="in" filter="fade">
                                      <p:cBhvr>
                                        <p:cTn id="9" dur="500"/>
                                        <p:tgtEl>
                                          <p:spTgt spid="108546"/>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08547">
                                            <p:txEl>
                                              <p:pRg st="0" end="0"/>
                                            </p:txEl>
                                          </p:spTgt>
                                        </p:tgtEl>
                                        <p:attrNameLst>
                                          <p:attrName>style.visibility</p:attrName>
                                        </p:attrNameLst>
                                      </p:cBhvr>
                                      <p:to>
                                        <p:strVal val="visible"/>
                                      </p:to>
                                    </p:set>
                                    <p:animEffect transition="in" filter="fade">
                                      <p:cBhvr>
                                        <p:cTn id="14" dur="1000">
                                          <p:stCondLst>
                                            <p:cond delay="0"/>
                                          </p:stCondLst>
                                        </p:cTn>
                                        <p:tgtEl>
                                          <p:spTgt spid="108547">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08547">
                                            <p:txEl>
                                              <p:pRg st="1" end="1"/>
                                            </p:txEl>
                                          </p:spTgt>
                                        </p:tgtEl>
                                        <p:attrNameLst>
                                          <p:attrName>style.visibility</p:attrName>
                                        </p:attrNameLst>
                                      </p:cBhvr>
                                      <p:to>
                                        <p:strVal val="visible"/>
                                      </p:to>
                                    </p:set>
                                    <p:animEffect transition="in" filter="fade">
                                      <p:cBhvr>
                                        <p:cTn id="19" dur="1000">
                                          <p:stCondLst>
                                            <p:cond delay="0"/>
                                          </p:stCondLst>
                                        </p:cTn>
                                        <p:tgtEl>
                                          <p:spTgt spid="108547">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08547">
                                            <p:txEl>
                                              <p:pRg st="2" end="2"/>
                                            </p:txEl>
                                          </p:spTgt>
                                        </p:tgtEl>
                                        <p:attrNameLst>
                                          <p:attrName>style.visibility</p:attrName>
                                        </p:attrNameLst>
                                      </p:cBhvr>
                                      <p:to>
                                        <p:strVal val="visible"/>
                                      </p:to>
                                    </p:set>
                                    <p:animEffect transition="in" filter="fade">
                                      <p:cBhvr>
                                        <p:cTn id="24" dur="1000">
                                          <p:stCondLst>
                                            <p:cond delay="0"/>
                                          </p:stCondLst>
                                        </p:cTn>
                                        <p:tgtEl>
                                          <p:spTgt spid="1085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6" grpId="0"/>
      <p:bldP spid="10854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ChangeArrowheads="1"/>
          </p:cNvSpPr>
          <p:nvPr>
            <p:ph type="title"/>
          </p:nvPr>
        </p:nvSpPr>
        <p:spPr/>
        <p:txBody>
          <a:bodyPr/>
          <a:lstStyle/>
          <a:p>
            <a:r>
              <a:rPr lang="en-US"/>
              <a:t>Materi pendukung pertemuan 5</a:t>
            </a:r>
          </a:p>
        </p:txBody>
      </p:sp>
      <p:sp>
        <p:nvSpPr>
          <p:cNvPr id="205827" name="Rectangle 3"/>
          <p:cNvSpPr>
            <a:spLocks noGrp="1" noChangeArrowheads="1"/>
          </p:cNvSpPr>
          <p:nvPr>
            <p:ph type="body" idx="1"/>
          </p:nvPr>
        </p:nvSpPr>
        <p:spPr/>
        <p:txBody>
          <a:bodyPr/>
          <a:lstStyle/>
          <a:p>
            <a:r>
              <a:rPr lang="en-US"/>
              <a:t>Untuk dapat melihat foto-foto yang memiliki komposisi dinamis,statis, bergerak, rule of third dan eksplorasi itu dapat anda lihat di berbagai majalah perkawinan. Disana anda dapat temukan di iklan yang dipasang oleh perusahaan yang bergerak dibidang jasa fotografi perkawinan.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4452" name="Rectangle 4"/>
          <p:cNvSpPr>
            <a:spLocks noGrp="1" noChangeArrowheads="1"/>
          </p:cNvSpPr>
          <p:nvPr>
            <p:ph type="title"/>
          </p:nvPr>
        </p:nvSpPr>
        <p:spPr/>
        <p:txBody>
          <a:bodyPr/>
          <a:lstStyle/>
          <a:p>
            <a:r>
              <a:rPr lang="en-US"/>
              <a:t>TUJUAN perkuliahan 5</a:t>
            </a:r>
          </a:p>
        </p:txBody>
      </p:sp>
      <p:sp>
        <p:nvSpPr>
          <p:cNvPr id="104453" name="Rectangle 5"/>
          <p:cNvSpPr>
            <a:spLocks noGrp="1" noChangeArrowheads="1"/>
          </p:cNvSpPr>
          <p:nvPr>
            <p:ph type="body" sz="half" idx="1"/>
          </p:nvPr>
        </p:nvSpPr>
        <p:spPr/>
        <p:txBody>
          <a:bodyPr/>
          <a:lstStyle/>
          <a:p>
            <a:r>
              <a:rPr lang="en-US"/>
              <a:t>T.I.U</a:t>
            </a:r>
          </a:p>
          <a:p>
            <a:pPr>
              <a:buFontTx/>
              <a:buNone/>
            </a:pPr>
            <a:r>
              <a:rPr lang="en-US"/>
              <a:t>Mengetahui komposisi yang baik dan benar</a:t>
            </a:r>
          </a:p>
        </p:txBody>
      </p:sp>
      <p:sp>
        <p:nvSpPr>
          <p:cNvPr id="104454" name="Rectangle 6"/>
          <p:cNvSpPr>
            <a:spLocks noGrp="1" noChangeArrowheads="1"/>
          </p:cNvSpPr>
          <p:nvPr>
            <p:ph type="body" sz="half" idx="2"/>
          </p:nvPr>
        </p:nvSpPr>
        <p:spPr/>
        <p:txBody>
          <a:bodyPr/>
          <a:lstStyle/>
          <a:p>
            <a:r>
              <a:rPr lang="en-US"/>
              <a:t>T.I.K</a:t>
            </a:r>
          </a:p>
          <a:p>
            <a:pPr>
              <a:buFontTx/>
              <a:buNone/>
            </a:pPr>
            <a:r>
              <a:rPr lang="en-US"/>
              <a:t>Mahasiswa dapat menempatkan objek-objek yang benar dalam mengambil foto.</a:t>
            </a: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9" presetClass="entr" presetSubtype="0" accel="100000" fill="hold" grpId="0" nodeType="withEffect">
                                  <p:stCondLst>
                                    <p:cond delay="0"/>
                                  </p:stCondLst>
                                  <p:childTnLst>
                                    <p:set>
                                      <p:cBhvr>
                                        <p:cTn id="6" dur="1" fill="hold">
                                          <p:stCondLst>
                                            <p:cond delay="0"/>
                                          </p:stCondLst>
                                        </p:cTn>
                                        <p:tgtEl>
                                          <p:spTgt spid="104452"/>
                                        </p:tgtEl>
                                        <p:attrNameLst>
                                          <p:attrName>style.visibility</p:attrName>
                                        </p:attrNameLst>
                                      </p:cBhvr>
                                      <p:to>
                                        <p:strVal val="visible"/>
                                      </p:to>
                                    </p:set>
                                    <p:anim calcmode="lin" valueType="num">
                                      <p:cBhvr>
                                        <p:cTn id="7" dur="500" fill="hold"/>
                                        <p:tgtEl>
                                          <p:spTgt spid="104452"/>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104452"/>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104452"/>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104452"/>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grpId="0" nodeType="clickEffect">
                                  <p:stCondLst>
                                    <p:cond delay="0"/>
                                  </p:stCondLst>
                                  <p:childTnLst>
                                    <p:set>
                                      <p:cBhvr>
                                        <p:cTn id="14" dur="1" fill="hold">
                                          <p:stCondLst>
                                            <p:cond delay="0"/>
                                          </p:stCondLst>
                                        </p:cTn>
                                        <p:tgtEl>
                                          <p:spTgt spid="104453">
                                            <p:txEl>
                                              <p:pRg st="0" end="0"/>
                                            </p:txEl>
                                          </p:spTgt>
                                        </p:tgtEl>
                                        <p:attrNameLst>
                                          <p:attrName>style.visibility</p:attrName>
                                        </p:attrNameLst>
                                      </p:cBhvr>
                                      <p:to>
                                        <p:strVal val="visible"/>
                                      </p:to>
                                    </p:set>
                                    <p:anim calcmode="lin" valueType="num">
                                      <p:cBhvr>
                                        <p:cTn id="15" dur="500" fill="hold"/>
                                        <p:tgtEl>
                                          <p:spTgt spid="10445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10445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10445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10445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9" presetClass="entr" presetSubtype="0" accel="100000" fill="hold" grpId="0" nodeType="clickEffect">
                                  <p:stCondLst>
                                    <p:cond delay="0"/>
                                  </p:stCondLst>
                                  <p:childTnLst>
                                    <p:set>
                                      <p:cBhvr>
                                        <p:cTn id="22" dur="1" fill="hold">
                                          <p:stCondLst>
                                            <p:cond delay="0"/>
                                          </p:stCondLst>
                                        </p:cTn>
                                        <p:tgtEl>
                                          <p:spTgt spid="104453">
                                            <p:txEl>
                                              <p:pRg st="1" end="1"/>
                                            </p:txEl>
                                          </p:spTgt>
                                        </p:tgtEl>
                                        <p:attrNameLst>
                                          <p:attrName>style.visibility</p:attrName>
                                        </p:attrNameLst>
                                      </p:cBhvr>
                                      <p:to>
                                        <p:strVal val="visible"/>
                                      </p:to>
                                    </p:set>
                                    <p:anim calcmode="lin" valueType="num">
                                      <p:cBhvr>
                                        <p:cTn id="23" dur="500" fill="hold"/>
                                        <p:tgtEl>
                                          <p:spTgt spid="10445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10445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10445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10445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9" presetClass="entr" presetSubtype="0" accel="100000" fill="hold" grpId="0" nodeType="clickEffect">
                                  <p:stCondLst>
                                    <p:cond delay="0"/>
                                  </p:stCondLst>
                                  <p:childTnLst>
                                    <p:set>
                                      <p:cBhvr>
                                        <p:cTn id="30" dur="1" fill="hold">
                                          <p:stCondLst>
                                            <p:cond delay="0"/>
                                          </p:stCondLst>
                                        </p:cTn>
                                        <p:tgtEl>
                                          <p:spTgt spid="104454">
                                            <p:txEl>
                                              <p:pRg st="0" end="0"/>
                                            </p:txEl>
                                          </p:spTgt>
                                        </p:tgtEl>
                                        <p:attrNameLst>
                                          <p:attrName>style.visibility</p:attrName>
                                        </p:attrNameLst>
                                      </p:cBhvr>
                                      <p:to>
                                        <p:strVal val="visible"/>
                                      </p:to>
                                    </p:set>
                                    <p:anim calcmode="lin" valueType="num">
                                      <p:cBhvr>
                                        <p:cTn id="31" dur="500" fill="hold"/>
                                        <p:tgtEl>
                                          <p:spTgt spid="104454">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2" dur="500" fill="hold"/>
                                        <p:tgtEl>
                                          <p:spTgt spid="104454">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3" dur="500" fill="hold"/>
                                        <p:tgtEl>
                                          <p:spTgt spid="104454">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34" dur="500" fill="hold"/>
                                        <p:tgtEl>
                                          <p:spTgt spid="10445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9" presetClass="entr" presetSubtype="0" accel="100000" fill="hold" grpId="0" nodeType="clickEffect">
                                  <p:stCondLst>
                                    <p:cond delay="0"/>
                                  </p:stCondLst>
                                  <p:childTnLst>
                                    <p:set>
                                      <p:cBhvr>
                                        <p:cTn id="38" dur="1" fill="hold">
                                          <p:stCondLst>
                                            <p:cond delay="0"/>
                                          </p:stCondLst>
                                        </p:cTn>
                                        <p:tgtEl>
                                          <p:spTgt spid="104454">
                                            <p:txEl>
                                              <p:pRg st="1" end="1"/>
                                            </p:txEl>
                                          </p:spTgt>
                                        </p:tgtEl>
                                        <p:attrNameLst>
                                          <p:attrName>style.visibility</p:attrName>
                                        </p:attrNameLst>
                                      </p:cBhvr>
                                      <p:to>
                                        <p:strVal val="visible"/>
                                      </p:to>
                                    </p:set>
                                    <p:anim calcmode="lin" valueType="num">
                                      <p:cBhvr>
                                        <p:cTn id="39" dur="500" fill="hold"/>
                                        <p:tgtEl>
                                          <p:spTgt spid="104454">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0" dur="500" fill="hold"/>
                                        <p:tgtEl>
                                          <p:spTgt spid="104454">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1" dur="500" fill="hold"/>
                                        <p:tgtEl>
                                          <p:spTgt spid="104454">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42" dur="500" fill="hold"/>
                                        <p:tgtEl>
                                          <p:spTgt spid="10445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9" presetClass="exit" presetSubtype="0" decel="100000" fill="hold" grpId="1" nodeType="clickEffect">
                                  <p:stCondLst>
                                    <p:cond delay="0"/>
                                  </p:stCondLst>
                                  <p:childTnLst>
                                    <p:anim calcmode="lin" valueType="num">
                                      <p:cBhvr>
                                        <p:cTn id="46" dur="500" fill="hold"/>
                                        <p:tgtEl>
                                          <p:spTgt spid="104452"/>
                                        </p:tgtEl>
                                        <p:attrNameLst>
                                          <p:attrName>ppt_h</p:attrName>
                                        </p:attrNameLst>
                                      </p:cBhvr>
                                      <p:tavLst>
                                        <p:tav tm="0">
                                          <p:val>
                                            <p:strVal val="ppt_h"/>
                                          </p:val>
                                        </p:tav>
                                        <p:tav tm="50000">
                                          <p:val>
                                            <p:strVal val="ppt_h/20"/>
                                          </p:val>
                                        </p:tav>
                                        <p:tav tm="100000">
                                          <p:val>
                                            <p:strVal val="ppt_h/20"/>
                                          </p:val>
                                        </p:tav>
                                      </p:tavLst>
                                    </p:anim>
                                    <p:anim calcmode="lin" valueType="num">
                                      <p:cBhvr>
                                        <p:cTn id="47" dur="500" fill="hold"/>
                                        <p:tgtEl>
                                          <p:spTgt spid="104452"/>
                                        </p:tgtEl>
                                        <p:attrNameLst>
                                          <p:attrName>ppt_w</p:attrName>
                                        </p:attrNameLst>
                                      </p:cBhvr>
                                      <p:tavLst>
                                        <p:tav tm="0">
                                          <p:val>
                                            <p:strVal val="ppt_w"/>
                                          </p:val>
                                        </p:tav>
                                        <p:tav tm="50000">
                                          <p:val>
                                            <p:strVal val="ppt_w+.3"/>
                                          </p:val>
                                        </p:tav>
                                        <p:tav tm="100000">
                                          <p:val>
                                            <p:strVal val="ppt_w+.3"/>
                                          </p:val>
                                        </p:tav>
                                      </p:tavLst>
                                    </p:anim>
                                    <p:anim calcmode="lin" valueType="num">
                                      <p:cBhvr>
                                        <p:cTn id="48" dur="500" fill="hold"/>
                                        <p:tgtEl>
                                          <p:spTgt spid="104452"/>
                                        </p:tgtEl>
                                        <p:attrNameLst>
                                          <p:attrName>ppt_x</p:attrName>
                                        </p:attrNameLst>
                                      </p:cBhvr>
                                      <p:tavLst>
                                        <p:tav tm="0">
                                          <p:val>
                                            <p:strVal val="ppt_x"/>
                                          </p:val>
                                        </p:tav>
                                        <p:tav tm="50000">
                                          <p:val>
                                            <p:strVal val="ppt_x"/>
                                          </p:val>
                                        </p:tav>
                                        <p:tav tm="100000">
                                          <p:val>
                                            <p:strVal val="ppt_x-.3"/>
                                          </p:val>
                                        </p:tav>
                                      </p:tavLst>
                                    </p:anim>
                                    <p:anim calcmode="lin" valueType="num">
                                      <p:cBhvr>
                                        <p:cTn id="49" dur="500" fill="hold"/>
                                        <p:tgtEl>
                                          <p:spTgt spid="104452"/>
                                        </p:tgtEl>
                                        <p:attrNameLst>
                                          <p:attrName>ppt_y</p:attrName>
                                        </p:attrNameLst>
                                      </p:cBhvr>
                                      <p:tavLst>
                                        <p:tav tm="0">
                                          <p:val>
                                            <p:strVal val="ppt_y"/>
                                          </p:val>
                                        </p:tav>
                                        <p:tav tm="100000">
                                          <p:val>
                                            <p:strVal val="ppt_y"/>
                                          </p:val>
                                        </p:tav>
                                      </p:tavLst>
                                    </p:anim>
                                    <p:set>
                                      <p:cBhvr>
                                        <p:cTn id="50" dur="1" fill="hold">
                                          <p:stCondLst>
                                            <p:cond delay="499"/>
                                          </p:stCondLst>
                                        </p:cTn>
                                        <p:tgtEl>
                                          <p:spTgt spid="104452"/>
                                        </p:tgtEl>
                                        <p:attrNameLst>
                                          <p:attrName>style.visibility</p:attrName>
                                        </p:attrNameLst>
                                      </p:cBhvr>
                                      <p:to>
                                        <p:strVal val="hidden"/>
                                      </p:to>
                                    </p:set>
                                  </p:childTnLst>
                                </p:cTn>
                              </p:par>
                              <p:par>
                                <p:cTn id="51" presetID="39" presetClass="exit" presetSubtype="0" decel="100000" fill="hold" grpId="1" nodeType="withEffect">
                                  <p:stCondLst>
                                    <p:cond delay="0"/>
                                  </p:stCondLst>
                                  <p:childTnLst>
                                    <p:anim calcmode="lin" valueType="num">
                                      <p:cBhvr>
                                        <p:cTn id="52" dur="500" fill="hold"/>
                                        <p:tgtEl>
                                          <p:spTgt spid="104453">
                                            <p:txEl>
                                              <p:pRg st="0" end="0"/>
                                            </p:txEl>
                                          </p:spTgt>
                                        </p:tgtEl>
                                        <p:attrNameLst>
                                          <p:attrName>ppt_h</p:attrName>
                                        </p:attrNameLst>
                                      </p:cBhvr>
                                      <p:tavLst>
                                        <p:tav tm="0">
                                          <p:val>
                                            <p:strVal val="ppt_h"/>
                                          </p:val>
                                        </p:tav>
                                        <p:tav tm="50000">
                                          <p:val>
                                            <p:strVal val="ppt_h/20"/>
                                          </p:val>
                                        </p:tav>
                                        <p:tav tm="100000">
                                          <p:val>
                                            <p:strVal val="ppt_h/20"/>
                                          </p:val>
                                        </p:tav>
                                      </p:tavLst>
                                    </p:anim>
                                    <p:anim calcmode="lin" valueType="num">
                                      <p:cBhvr>
                                        <p:cTn id="53" dur="500" fill="hold"/>
                                        <p:tgtEl>
                                          <p:spTgt spid="104453">
                                            <p:txEl>
                                              <p:pRg st="0" end="0"/>
                                            </p:txEl>
                                          </p:spTgt>
                                        </p:tgtEl>
                                        <p:attrNameLst>
                                          <p:attrName>ppt_w</p:attrName>
                                        </p:attrNameLst>
                                      </p:cBhvr>
                                      <p:tavLst>
                                        <p:tav tm="0">
                                          <p:val>
                                            <p:strVal val="ppt_w"/>
                                          </p:val>
                                        </p:tav>
                                        <p:tav tm="50000">
                                          <p:val>
                                            <p:strVal val="ppt_w+.3"/>
                                          </p:val>
                                        </p:tav>
                                        <p:tav tm="100000">
                                          <p:val>
                                            <p:strVal val="ppt_w+.3"/>
                                          </p:val>
                                        </p:tav>
                                      </p:tavLst>
                                    </p:anim>
                                    <p:anim calcmode="lin" valueType="num">
                                      <p:cBhvr>
                                        <p:cTn id="54" dur="500" fill="hold"/>
                                        <p:tgtEl>
                                          <p:spTgt spid="104453">
                                            <p:txEl>
                                              <p:pRg st="0" end="0"/>
                                            </p:txEl>
                                          </p:spTgt>
                                        </p:tgtEl>
                                        <p:attrNameLst>
                                          <p:attrName>ppt_x</p:attrName>
                                        </p:attrNameLst>
                                      </p:cBhvr>
                                      <p:tavLst>
                                        <p:tav tm="0">
                                          <p:val>
                                            <p:strVal val="ppt_x"/>
                                          </p:val>
                                        </p:tav>
                                        <p:tav tm="50000">
                                          <p:val>
                                            <p:strVal val="ppt_x"/>
                                          </p:val>
                                        </p:tav>
                                        <p:tav tm="100000">
                                          <p:val>
                                            <p:strVal val="ppt_x-.3"/>
                                          </p:val>
                                        </p:tav>
                                      </p:tavLst>
                                    </p:anim>
                                    <p:anim calcmode="lin" valueType="num">
                                      <p:cBhvr>
                                        <p:cTn id="55" dur="500" fill="hold"/>
                                        <p:tgtEl>
                                          <p:spTgt spid="104453">
                                            <p:txEl>
                                              <p:pRg st="0" end="0"/>
                                            </p:txEl>
                                          </p:spTgt>
                                        </p:tgtEl>
                                        <p:attrNameLst>
                                          <p:attrName>ppt_y</p:attrName>
                                        </p:attrNameLst>
                                      </p:cBhvr>
                                      <p:tavLst>
                                        <p:tav tm="0">
                                          <p:val>
                                            <p:strVal val="ppt_y"/>
                                          </p:val>
                                        </p:tav>
                                        <p:tav tm="100000">
                                          <p:val>
                                            <p:strVal val="ppt_y"/>
                                          </p:val>
                                        </p:tav>
                                      </p:tavLst>
                                    </p:anim>
                                    <p:set>
                                      <p:cBhvr>
                                        <p:cTn id="56" dur="1" fill="hold">
                                          <p:stCondLst>
                                            <p:cond delay="499"/>
                                          </p:stCondLst>
                                        </p:cTn>
                                        <p:tgtEl>
                                          <p:spTgt spid="104453">
                                            <p:txEl>
                                              <p:pRg st="0" end="0"/>
                                            </p:txEl>
                                          </p:spTgt>
                                        </p:tgtEl>
                                        <p:attrNameLst>
                                          <p:attrName>style.visibility</p:attrName>
                                        </p:attrNameLst>
                                      </p:cBhvr>
                                      <p:to>
                                        <p:strVal val="hidden"/>
                                      </p:to>
                                    </p:set>
                                  </p:childTnLst>
                                </p:cTn>
                              </p:par>
                              <p:par>
                                <p:cTn id="57" presetID="39" presetClass="exit" presetSubtype="0" decel="100000" fill="hold" grpId="1" nodeType="withEffect">
                                  <p:stCondLst>
                                    <p:cond delay="0"/>
                                  </p:stCondLst>
                                  <p:childTnLst>
                                    <p:anim calcmode="lin" valueType="num">
                                      <p:cBhvr>
                                        <p:cTn id="58" dur="500" fill="hold"/>
                                        <p:tgtEl>
                                          <p:spTgt spid="104453">
                                            <p:txEl>
                                              <p:pRg st="1" end="1"/>
                                            </p:txEl>
                                          </p:spTgt>
                                        </p:tgtEl>
                                        <p:attrNameLst>
                                          <p:attrName>ppt_h</p:attrName>
                                        </p:attrNameLst>
                                      </p:cBhvr>
                                      <p:tavLst>
                                        <p:tav tm="0">
                                          <p:val>
                                            <p:strVal val="ppt_h"/>
                                          </p:val>
                                        </p:tav>
                                        <p:tav tm="50000">
                                          <p:val>
                                            <p:strVal val="ppt_h/20"/>
                                          </p:val>
                                        </p:tav>
                                        <p:tav tm="100000">
                                          <p:val>
                                            <p:strVal val="ppt_h/20"/>
                                          </p:val>
                                        </p:tav>
                                      </p:tavLst>
                                    </p:anim>
                                    <p:anim calcmode="lin" valueType="num">
                                      <p:cBhvr>
                                        <p:cTn id="59" dur="500" fill="hold"/>
                                        <p:tgtEl>
                                          <p:spTgt spid="104453">
                                            <p:txEl>
                                              <p:pRg st="1" end="1"/>
                                            </p:txEl>
                                          </p:spTgt>
                                        </p:tgtEl>
                                        <p:attrNameLst>
                                          <p:attrName>ppt_w</p:attrName>
                                        </p:attrNameLst>
                                      </p:cBhvr>
                                      <p:tavLst>
                                        <p:tav tm="0">
                                          <p:val>
                                            <p:strVal val="ppt_w"/>
                                          </p:val>
                                        </p:tav>
                                        <p:tav tm="50000">
                                          <p:val>
                                            <p:strVal val="ppt_w+.3"/>
                                          </p:val>
                                        </p:tav>
                                        <p:tav tm="100000">
                                          <p:val>
                                            <p:strVal val="ppt_w+.3"/>
                                          </p:val>
                                        </p:tav>
                                      </p:tavLst>
                                    </p:anim>
                                    <p:anim calcmode="lin" valueType="num">
                                      <p:cBhvr>
                                        <p:cTn id="60" dur="500" fill="hold"/>
                                        <p:tgtEl>
                                          <p:spTgt spid="104453">
                                            <p:txEl>
                                              <p:pRg st="1" end="1"/>
                                            </p:txEl>
                                          </p:spTgt>
                                        </p:tgtEl>
                                        <p:attrNameLst>
                                          <p:attrName>ppt_x</p:attrName>
                                        </p:attrNameLst>
                                      </p:cBhvr>
                                      <p:tavLst>
                                        <p:tav tm="0">
                                          <p:val>
                                            <p:strVal val="ppt_x"/>
                                          </p:val>
                                        </p:tav>
                                        <p:tav tm="50000">
                                          <p:val>
                                            <p:strVal val="ppt_x"/>
                                          </p:val>
                                        </p:tav>
                                        <p:tav tm="100000">
                                          <p:val>
                                            <p:strVal val="ppt_x-.3"/>
                                          </p:val>
                                        </p:tav>
                                      </p:tavLst>
                                    </p:anim>
                                    <p:anim calcmode="lin" valueType="num">
                                      <p:cBhvr>
                                        <p:cTn id="61" dur="500" fill="hold"/>
                                        <p:tgtEl>
                                          <p:spTgt spid="104453">
                                            <p:txEl>
                                              <p:pRg st="1" end="1"/>
                                            </p:txEl>
                                          </p:spTgt>
                                        </p:tgtEl>
                                        <p:attrNameLst>
                                          <p:attrName>ppt_y</p:attrName>
                                        </p:attrNameLst>
                                      </p:cBhvr>
                                      <p:tavLst>
                                        <p:tav tm="0">
                                          <p:val>
                                            <p:strVal val="ppt_y"/>
                                          </p:val>
                                        </p:tav>
                                        <p:tav tm="100000">
                                          <p:val>
                                            <p:strVal val="ppt_y"/>
                                          </p:val>
                                        </p:tav>
                                      </p:tavLst>
                                    </p:anim>
                                    <p:set>
                                      <p:cBhvr>
                                        <p:cTn id="62" dur="1" fill="hold">
                                          <p:stCondLst>
                                            <p:cond delay="499"/>
                                          </p:stCondLst>
                                        </p:cTn>
                                        <p:tgtEl>
                                          <p:spTgt spid="104453">
                                            <p:txEl>
                                              <p:pRg st="1" end="1"/>
                                            </p:txEl>
                                          </p:spTgt>
                                        </p:tgtEl>
                                        <p:attrNameLst>
                                          <p:attrName>style.visibility</p:attrName>
                                        </p:attrNameLst>
                                      </p:cBhvr>
                                      <p:to>
                                        <p:strVal val="hidden"/>
                                      </p:to>
                                    </p:set>
                                  </p:childTnLst>
                                </p:cTn>
                              </p:par>
                              <p:par>
                                <p:cTn id="63" presetID="39" presetClass="exit" presetSubtype="0" decel="100000" fill="hold" grpId="1" nodeType="withEffect">
                                  <p:stCondLst>
                                    <p:cond delay="0"/>
                                  </p:stCondLst>
                                  <p:childTnLst>
                                    <p:anim calcmode="lin" valueType="num">
                                      <p:cBhvr>
                                        <p:cTn id="64" dur="500" fill="hold"/>
                                        <p:tgtEl>
                                          <p:spTgt spid="104454">
                                            <p:txEl>
                                              <p:pRg st="0" end="0"/>
                                            </p:txEl>
                                          </p:spTgt>
                                        </p:tgtEl>
                                        <p:attrNameLst>
                                          <p:attrName>ppt_h</p:attrName>
                                        </p:attrNameLst>
                                      </p:cBhvr>
                                      <p:tavLst>
                                        <p:tav tm="0">
                                          <p:val>
                                            <p:strVal val="ppt_h"/>
                                          </p:val>
                                        </p:tav>
                                        <p:tav tm="50000">
                                          <p:val>
                                            <p:strVal val="ppt_h/20"/>
                                          </p:val>
                                        </p:tav>
                                        <p:tav tm="100000">
                                          <p:val>
                                            <p:strVal val="ppt_h/20"/>
                                          </p:val>
                                        </p:tav>
                                      </p:tavLst>
                                    </p:anim>
                                    <p:anim calcmode="lin" valueType="num">
                                      <p:cBhvr>
                                        <p:cTn id="65" dur="500" fill="hold"/>
                                        <p:tgtEl>
                                          <p:spTgt spid="104454">
                                            <p:txEl>
                                              <p:pRg st="0" end="0"/>
                                            </p:txEl>
                                          </p:spTgt>
                                        </p:tgtEl>
                                        <p:attrNameLst>
                                          <p:attrName>ppt_w</p:attrName>
                                        </p:attrNameLst>
                                      </p:cBhvr>
                                      <p:tavLst>
                                        <p:tav tm="0">
                                          <p:val>
                                            <p:strVal val="ppt_w"/>
                                          </p:val>
                                        </p:tav>
                                        <p:tav tm="50000">
                                          <p:val>
                                            <p:strVal val="ppt_w+.3"/>
                                          </p:val>
                                        </p:tav>
                                        <p:tav tm="100000">
                                          <p:val>
                                            <p:strVal val="ppt_w+.3"/>
                                          </p:val>
                                        </p:tav>
                                      </p:tavLst>
                                    </p:anim>
                                    <p:anim calcmode="lin" valueType="num">
                                      <p:cBhvr>
                                        <p:cTn id="66" dur="500" fill="hold"/>
                                        <p:tgtEl>
                                          <p:spTgt spid="104454">
                                            <p:txEl>
                                              <p:pRg st="0" end="0"/>
                                            </p:txEl>
                                          </p:spTgt>
                                        </p:tgtEl>
                                        <p:attrNameLst>
                                          <p:attrName>ppt_x</p:attrName>
                                        </p:attrNameLst>
                                      </p:cBhvr>
                                      <p:tavLst>
                                        <p:tav tm="0">
                                          <p:val>
                                            <p:strVal val="ppt_x"/>
                                          </p:val>
                                        </p:tav>
                                        <p:tav tm="50000">
                                          <p:val>
                                            <p:strVal val="ppt_x"/>
                                          </p:val>
                                        </p:tav>
                                        <p:tav tm="100000">
                                          <p:val>
                                            <p:strVal val="ppt_x-.3"/>
                                          </p:val>
                                        </p:tav>
                                      </p:tavLst>
                                    </p:anim>
                                    <p:anim calcmode="lin" valueType="num">
                                      <p:cBhvr>
                                        <p:cTn id="67" dur="500" fill="hold"/>
                                        <p:tgtEl>
                                          <p:spTgt spid="104454">
                                            <p:txEl>
                                              <p:pRg st="0" end="0"/>
                                            </p:txEl>
                                          </p:spTgt>
                                        </p:tgtEl>
                                        <p:attrNameLst>
                                          <p:attrName>ppt_y</p:attrName>
                                        </p:attrNameLst>
                                      </p:cBhvr>
                                      <p:tavLst>
                                        <p:tav tm="0">
                                          <p:val>
                                            <p:strVal val="ppt_y"/>
                                          </p:val>
                                        </p:tav>
                                        <p:tav tm="100000">
                                          <p:val>
                                            <p:strVal val="ppt_y"/>
                                          </p:val>
                                        </p:tav>
                                      </p:tavLst>
                                    </p:anim>
                                    <p:set>
                                      <p:cBhvr>
                                        <p:cTn id="68" dur="1" fill="hold">
                                          <p:stCondLst>
                                            <p:cond delay="499"/>
                                          </p:stCondLst>
                                        </p:cTn>
                                        <p:tgtEl>
                                          <p:spTgt spid="104454">
                                            <p:txEl>
                                              <p:pRg st="0" end="0"/>
                                            </p:txEl>
                                          </p:spTgt>
                                        </p:tgtEl>
                                        <p:attrNameLst>
                                          <p:attrName>style.visibility</p:attrName>
                                        </p:attrNameLst>
                                      </p:cBhvr>
                                      <p:to>
                                        <p:strVal val="hidden"/>
                                      </p:to>
                                    </p:set>
                                  </p:childTnLst>
                                </p:cTn>
                              </p:par>
                              <p:par>
                                <p:cTn id="69" presetID="39" presetClass="exit" presetSubtype="0" decel="100000" fill="hold" grpId="1" nodeType="withEffect">
                                  <p:stCondLst>
                                    <p:cond delay="0"/>
                                  </p:stCondLst>
                                  <p:childTnLst>
                                    <p:anim calcmode="lin" valueType="num">
                                      <p:cBhvr>
                                        <p:cTn id="70" dur="500" fill="hold"/>
                                        <p:tgtEl>
                                          <p:spTgt spid="104454">
                                            <p:txEl>
                                              <p:pRg st="1" end="1"/>
                                            </p:txEl>
                                          </p:spTgt>
                                        </p:tgtEl>
                                        <p:attrNameLst>
                                          <p:attrName>ppt_h</p:attrName>
                                        </p:attrNameLst>
                                      </p:cBhvr>
                                      <p:tavLst>
                                        <p:tav tm="0">
                                          <p:val>
                                            <p:strVal val="ppt_h"/>
                                          </p:val>
                                        </p:tav>
                                        <p:tav tm="50000">
                                          <p:val>
                                            <p:strVal val="ppt_h/20"/>
                                          </p:val>
                                        </p:tav>
                                        <p:tav tm="100000">
                                          <p:val>
                                            <p:strVal val="ppt_h/20"/>
                                          </p:val>
                                        </p:tav>
                                      </p:tavLst>
                                    </p:anim>
                                    <p:anim calcmode="lin" valueType="num">
                                      <p:cBhvr>
                                        <p:cTn id="71" dur="500" fill="hold"/>
                                        <p:tgtEl>
                                          <p:spTgt spid="104454">
                                            <p:txEl>
                                              <p:pRg st="1" end="1"/>
                                            </p:txEl>
                                          </p:spTgt>
                                        </p:tgtEl>
                                        <p:attrNameLst>
                                          <p:attrName>ppt_w</p:attrName>
                                        </p:attrNameLst>
                                      </p:cBhvr>
                                      <p:tavLst>
                                        <p:tav tm="0">
                                          <p:val>
                                            <p:strVal val="ppt_w"/>
                                          </p:val>
                                        </p:tav>
                                        <p:tav tm="50000">
                                          <p:val>
                                            <p:strVal val="ppt_w+.3"/>
                                          </p:val>
                                        </p:tav>
                                        <p:tav tm="100000">
                                          <p:val>
                                            <p:strVal val="ppt_w+.3"/>
                                          </p:val>
                                        </p:tav>
                                      </p:tavLst>
                                    </p:anim>
                                    <p:anim calcmode="lin" valueType="num">
                                      <p:cBhvr>
                                        <p:cTn id="72" dur="500" fill="hold"/>
                                        <p:tgtEl>
                                          <p:spTgt spid="104454">
                                            <p:txEl>
                                              <p:pRg st="1" end="1"/>
                                            </p:txEl>
                                          </p:spTgt>
                                        </p:tgtEl>
                                        <p:attrNameLst>
                                          <p:attrName>ppt_x</p:attrName>
                                        </p:attrNameLst>
                                      </p:cBhvr>
                                      <p:tavLst>
                                        <p:tav tm="0">
                                          <p:val>
                                            <p:strVal val="ppt_x"/>
                                          </p:val>
                                        </p:tav>
                                        <p:tav tm="50000">
                                          <p:val>
                                            <p:strVal val="ppt_x"/>
                                          </p:val>
                                        </p:tav>
                                        <p:tav tm="100000">
                                          <p:val>
                                            <p:strVal val="ppt_x-.3"/>
                                          </p:val>
                                        </p:tav>
                                      </p:tavLst>
                                    </p:anim>
                                    <p:anim calcmode="lin" valueType="num">
                                      <p:cBhvr>
                                        <p:cTn id="73" dur="500" fill="hold"/>
                                        <p:tgtEl>
                                          <p:spTgt spid="104454">
                                            <p:txEl>
                                              <p:pRg st="1" end="1"/>
                                            </p:txEl>
                                          </p:spTgt>
                                        </p:tgtEl>
                                        <p:attrNameLst>
                                          <p:attrName>ppt_y</p:attrName>
                                        </p:attrNameLst>
                                      </p:cBhvr>
                                      <p:tavLst>
                                        <p:tav tm="0">
                                          <p:val>
                                            <p:strVal val="ppt_y"/>
                                          </p:val>
                                        </p:tav>
                                        <p:tav tm="100000">
                                          <p:val>
                                            <p:strVal val="ppt_y"/>
                                          </p:val>
                                        </p:tav>
                                      </p:tavLst>
                                    </p:anim>
                                    <p:set>
                                      <p:cBhvr>
                                        <p:cTn id="74" dur="1" fill="hold">
                                          <p:stCondLst>
                                            <p:cond delay="499"/>
                                          </p:stCondLst>
                                        </p:cTn>
                                        <p:tgtEl>
                                          <p:spTgt spid="104454">
                                            <p:txEl>
                                              <p:pRg st="1" end="1"/>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2" grpId="0"/>
      <p:bldP spid="104452" grpId="1"/>
      <p:bldP spid="104453" grpId="0" build="p"/>
      <p:bldP spid="104453" grpId="1" build="allAtOnce"/>
      <p:bldP spid="104454" grpId="0" build="p"/>
      <p:bldP spid="104454" grpId="1" build="allAtOnce"/>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r>
              <a:rPr lang="en-US"/>
              <a:t>Materi perkuliahan 5</a:t>
            </a:r>
          </a:p>
        </p:txBody>
      </p:sp>
      <p:sp>
        <p:nvSpPr>
          <p:cNvPr id="106499" name="Rectangle 3"/>
          <p:cNvSpPr>
            <a:spLocks noGrp="1" noChangeArrowheads="1"/>
          </p:cNvSpPr>
          <p:nvPr>
            <p:ph type="body" idx="1"/>
          </p:nvPr>
        </p:nvSpPr>
        <p:spPr/>
        <p:txBody>
          <a:bodyPr/>
          <a:lstStyle/>
          <a:p>
            <a:pPr>
              <a:lnSpc>
                <a:spcPct val="80000"/>
              </a:lnSpc>
            </a:pPr>
            <a:r>
              <a:rPr lang="en-US" sz="1800"/>
              <a:t>Dalam seni rupa dan fotografi </a:t>
            </a:r>
            <a:r>
              <a:rPr lang="en-US" sz="1800" b="1"/>
              <a:t>komposisi</a:t>
            </a:r>
            <a:r>
              <a:rPr lang="en-US" sz="1800"/>
              <a:t> adalah sebagai cara penempatan objek dalam bidang gambar dengan memanfaatkan faktor-faktor komposisi, sedemikian rupa sehingga dapat benar-benar menjadi titik pusat perhatian bagi orang yang melihatnya. </a:t>
            </a:r>
          </a:p>
          <a:p>
            <a:pPr>
              <a:lnSpc>
                <a:spcPct val="80000"/>
              </a:lnSpc>
            </a:pPr>
            <a:r>
              <a:rPr lang="en-US" sz="1800" b="1"/>
              <a:t>Ada beberapa faktor yang mempengaruhi komposisi:</a:t>
            </a:r>
          </a:p>
          <a:p>
            <a:pPr>
              <a:lnSpc>
                <a:spcPct val="80000"/>
              </a:lnSpc>
            </a:pPr>
            <a:r>
              <a:rPr lang="en-US" sz="1800" b="1"/>
              <a:t>1. Pemilihan warna</a:t>
            </a:r>
            <a:r>
              <a:rPr lang="en-US" sz="1800"/>
              <a:t> (warna cerah akan lebih baik menarik perhatian)</a:t>
            </a:r>
          </a:p>
          <a:p>
            <a:pPr>
              <a:lnSpc>
                <a:spcPct val="80000"/>
              </a:lnSpc>
            </a:pPr>
            <a:r>
              <a:rPr lang="en-US" sz="1800" b="1"/>
              <a:t>2. Bukaan diafragma</a:t>
            </a:r>
            <a:r>
              <a:rPr lang="en-US" sz="1800"/>
              <a:t> yang dipakai(seberapa blur/tajam latar depan atau belakang akan mempengaruhi seberapa dominan objek foto anda )</a:t>
            </a:r>
          </a:p>
          <a:p>
            <a:pPr>
              <a:lnSpc>
                <a:spcPct val="80000"/>
              </a:lnSpc>
            </a:pPr>
            <a:r>
              <a:rPr lang="en-US" sz="1800" b="1"/>
              <a:t>3. Jarak pemotretan</a:t>
            </a:r>
            <a:r>
              <a:rPr lang="en-US" sz="1800"/>
              <a:t> ( objek yang berada lebih dekat akan terekam lebih besar dan sebaliknya)</a:t>
            </a:r>
          </a:p>
          <a:p>
            <a:pPr>
              <a:lnSpc>
                <a:spcPct val="80000"/>
              </a:lnSpc>
            </a:pPr>
            <a:r>
              <a:rPr lang="en-US" sz="1800" b="1"/>
              <a:t>4. Lensa yang dipakai</a:t>
            </a:r>
            <a:r>
              <a:rPr lang="en-US" sz="1800"/>
              <a:t> (lensa tele akan mengisolasikan objek dari sekelilingnya sementara lensa sudut lebar akan memasukan lebih banyak informasi dalam foto )</a:t>
            </a:r>
          </a:p>
          <a:p>
            <a:pPr>
              <a:lnSpc>
                <a:spcPct val="80000"/>
              </a:lnSpc>
            </a:pPr>
            <a:r>
              <a:rPr lang="en-US" sz="1800" b="1"/>
              <a:t>5. Pengaturan objek</a:t>
            </a:r>
            <a:r>
              <a:rPr lang="en-US" sz="1800"/>
              <a:t> dalam bidang gambar dan sebagainya.</a:t>
            </a:r>
          </a:p>
          <a:p>
            <a:pPr>
              <a:lnSpc>
                <a:spcPct val="80000"/>
              </a:lnSpc>
            </a:pPr>
            <a:endParaRPr lang="en-US" sz="1800"/>
          </a:p>
          <a:p>
            <a:pPr>
              <a:lnSpc>
                <a:spcPct val="80000"/>
              </a:lnSpc>
              <a:buFontTx/>
              <a:buNone/>
            </a:pPr>
            <a:r>
              <a:rPr lang="en-US" sz="180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path" presetSubtype="0" accel="50000" decel="50000" fill="hold" grpId="0" nodeType="withEffect">
                                  <p:stCondLst>
                                    <p:cond delay="0"/>
                                  </p:stCondLst>
                                  <p:iterate type="lt">
                                    <p:tmPct val="10000"/>
                                  </p:iterate>
                                  <p:childTnLst>
                                    <p:animMotion origin="layout" path="M 0.0 0.0  C 0.007 -0.01333  0.014 -0.028  0.021 -0.04667  C 0.04 -0.1  0.045 -0.152  0.031 -0.16  C 0.017 -0.16933  -0.01 -0.132  -0.029 -0.07867  C -0.039 -0.05067  -0.045 -0.024  -0.047 -0.004  C -0.05 0.012  -0.051 0.028  -0.051 0.04667  C -0.051 0.10667  -0.038 0.156  -0.023 0.156  C -0.008 0.156  0.005 0.10667  0.005 0.04667  C 0.005 0.01867  0.002 -0.008  -0.003 -0.02667  C -0.005 -0.04267  -0.01 -0.06  -0.016 -0.07733  C -0.036 -0.132  -0.063 -0.16933  -0.077 -0.16  C -0.091 -0.15067  -0.086 -0.1  -0.066 -0.04533  C -0.058 -0.02  -0.047 0.00133  -0.036 0.016  C -0.028 0.02933  -0.019 0.04133  -0.007 0.05333  C 0.029 0.092  0.065 0.10933  0.075 0.09333  C 0.084 0.07733  0.064 0.03333  0.028 -0.004  C 0.013 -0.02  -0.003 -0.032  -0.016 -0.04  C -0.028 -0.048  -0.043 -0.05467  -0.059 -0.05867  C -0.103 -0.072  -0.141 -0.068  -0.144 -0.04667  C -0.148 -0.02667  -0.115 0.0  -0.071 0.01333  C -0.051 0.01867  -0.032 0.02133  -0.017 0.02  C -0.004 0.02  0.01 0.01733  0.025 0.01333  C 0.069 0.0  0.102 -0.028  0.098 -0.048  C 0.095 -0.068  0.057 -0.07333  0.013 -0.06  C -0.008 -0.05333  -0.027 -0.044  -0.04 -0.03333  C -0.051 -0.02533  -0.062 -0.016  -0.074 -0.004  C -0.109 0.03467  -0.13 0.07733  -0.12 0.09333  C -0.111 0.10933  -0.074 0.092  -0.039 0.05467  C -0.022 0.036  -0.008 0.01733  0.0 0.0  Z" pathEditMode="relative">
                                      <p:cBhvr>
                                        <p:cTn id="6" dur="1299" fill="hold">
                                          <p:stCondLst>
                                            <p:cond delay="0"/>
                                          </p:stCondLst>
                                        </p:cTn>
                                        <p:tgtEl>
                                          <p:spTgt spid="106498"/>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106499">
                                            <p:txEl>
                                              <p:pRg st="0" end="0"/>
                                            </p:txEl>
                                          </p:spTgt>
                                        </p:tgtEl>
                                        <p:attrNameLst>
                                          <p:attrName>style.visibility</p:attrName>
                                        </p:attrNameLst>
                                      </p:cBhvr>
                                      <p:to>
                                        <p:strVal val="visible"/>
                                      </p:to>
                                    </p:set>
                                    <p:animEffect transition="in" filter="fade">
                                      <p:cBhvr>
                                        <p:cTn id="11" dur="1000"/>
                                        <p:tgtEl>
                                          <p:spTgt spid="106499">
                                            <p:txEl>
                                              <p:pRg st="0" end="0"/>
                                            </p:txEl>
                                          </p:spTgt>
                                        </p:tgtEl>
                                      </p:cBhvr>
                                    </p:animEffect>
                                    <p:anim calcmode="lin" valueType="num">
                                      <p:cBhvr>
                                        <p:cTn id="12" dur="1000" fill="hold"/>
                                        <p:tgtEl>
                                          <p:spTgt spid="106499">
                                            <p:txEl>
                                              <p:pRg st="0" end="0"/>
                                            </p:txEl>
                                          </p:spTgt>
                                        </p:tgtEl>
                                        <p:attrNameLst>
                                          <p:attrName>ppt_x</p:attrName>
                                        </p:attrNameLst>
                                      </p:cBhvr>
                                      <p:tavLst>
                                        <p:tav tm="0">
                                          <p:val>
                                            <p:strVal val="#ppt_x"/>
                                          </p:val>
                                        </p:tav>
                                        <p:tav tm="100000">
                                          <p:val>
                                            <p:strVal val="#ppt_x"/>
                                          </p:val>
                                        </p:tav>
                                      </p:tavLst>
                                    </p:anim>
                                    <p:anim calcmode="lin" valueType="num">
                                      <p:cBhvr>
                                        <p:cTn id="13" dur="898" decel="100000" fill="hold"/>
                                        <p:tgtEl>
                                          <p:spTgt spid="106499">
                                            <p:txEl>
                                              <p:pRg st="0" end="0"/>
                                            </p:txEl>
                                          </p:spTgt>
                                        </p:tgtEl>
                                        <p:attrNameLst>
                                          <p:attrName>ppt_y</p:attrName>
                                        </p:attrNameLst>
                                      </p:cBhvr>
                                      <p:tavLst>
                                        <p:tav tm="0">
                                          <p:val>
                                            <p:strVal val="#ppt_y+1"/>
                                          </p:val>
                                        </p:tav>
                                        <p:tav tm="100000">
                                          <p:val>
                                            <p:strVal val="#ppt_y-.03"/>
                                          </p:val>
                                        </p:tav>
                                      </p:tavLst>
                                    </p:anim>
                                    <p:anim calcmode="lin" valueType="num">
                                      <p:cBhvr>
                                        <p:cTn id="14" dur="100" accel="100000" fill="hold">
                                          <p:stCondLst>
                                            <p:cond delay="898"/>
                                          </p:stCondLst>
                                        </p:cTn>
                                        <p:tgtEl>
                                          <p:spTgt spid="106499">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7" presetClass="entr" presetSubtype="0" fill="hold" grpId="0" nodeType="clickEffect">
                                  <p:stCondLst>
                                    <p:cond delay="0"/>
                                  </p:stCondLst>
                                  <p:childTnLst>
                                    <p:set>
                                      <p:cBhvr>
                                        <p:cTn id="18" dur="1" fill="hold">
                                          <p:stCondLst>
                                            <p:cond delay="0"/>
                                          </p:stCondLst>
                                        </p:cTn>
                                        <p:tgtEl>
                                          <p:spTgt spid="106499">
                                            <p:txEl>
                                              <p:pRg st="1" end="1"/>
                                            </p:txEl>
                                          </p:spTgt>
                                        </p:tgtEl>
                                        <p:attrNameLst>
                                          <p:attrName>style.visibility</p:attrName>
                                        </p:attrNameLst>
                                      </p:cBhvr>
                                      <p:to>
                                        <p:strVal val="visible"/>
                                      </p:to>
                                    </p:set>
                                    <p:animEffect transition="in" filter="fade">
                                      <p:cBhvr>
                                        <p:cTn id="19" dur="1000"/>
                                        <p:tgtEl>
                                          <p:spTgt spid="106499">
                                            <p:txEl>
                                              <p:pRg st="1" end="1"/>
                                            </p:txEl>
                                          </p:spTgt>
                                        </p:tgtEl>
                                      </p:cBhvr>
                                    </p:animEffect>
                                    <p:anim calcmode="lin" valueType="num">
                                      <p:cBhvr>
                                        <p:cTn id="20" dur="1000" fill="hold"/>
                                        <p:tgtEl>
                                          <p:spTgt spid="106499">
                                            <p:txEl>
                                              <p:pRg st="1" end="1"/>
                                            </p:txEl>
                                          </p:spTgt>
                                        </p:tgtEl>
                                        <p:attrNameLst>
                                          <p:attrName>ppt_x</p:attrName>
                                        </p:attrNameLst>
                                      </p:cBhvr>
                                      <p:tavLst>
                                        <p:tav tm="0">
                                          <p:val>
                                            <p:strVal val="#ppt_x"/>
                                          </p:val>
                                        </p:tav>
                                        <p:tav tm="100000">
                                          <p:val>
                                            <p:strVal val="#ppt_x"/>
                                          </p:val>
                                        </p:tav>
                                      </p:tavLst>
                                    </p:anim>
                                    <p:anim calcmode="lin" valueType="num">
                                      <p:cBhvr>
                                        <p:cTn id="21" dur="898" decel="100000" fill="hold"/>
                                        <p:tgtEl>
                                          <p:spTgt spid="106499">
                                            <p:txEl>
                                              <p:pRg st="1" end="1"/>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898"/>
                                          </p:stCondLst>
                                        </p:cTn>
                                        <p:tgtEl>
                                          <p:spTgt spid="106499">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7" presetClass="entr" presetSubtype="0" fill="hold" grpId="0" nodeType="clickEffect">
                                  <p:stCondLst>
                                    <p:cond delay="0"/>
                                  </p:stCondLst>
                                  <p:childTnLst>
                                    <p:set>
                                      <p:cBhvr>
                                        <p:cTn id="26" dur="1" fill="hold">
                                          <p:stCondLst>
                                            <p:cond delay="0"/>
                                          </p:stCondLst>
                                        </p:cTn>
                                        <p:tgtEl>
                                          <p:spTgt spid="106499">
                                            <p:txEl>
                                              <p:pRg st="2" end="2"/>
                                            </p:txEl>
                                          </p:spTgt>
                                        </p:tgtEl>
                                        <p:attrNameLst>
                                          <p:attrName>style.visibility</p:attrName>
                                        </p:attrNameLst>
                                      </p:cBhvr>
                                      <p:to>
                                        <p:strVal val="visible"/>
                                      </p:to>
                                    </p:set>
                                    <p:animEffect transition="in" filter="fade">
                                      <p:cBhvr>
                                        <p:cTn id="27" dur="1000"/>
                                        <p:tgtEl>
                                          <p:spTgt spid="106499">
                                            <p:txEl>
                                              <p:pRg st="2" end="2"/>
                                            </p:txEl>
                                          </p:spTgt>
                                        </p:tgtEl>
                                      </p:cBhvr>
                                    </p:animEffect>
                                    <p:anim calcmode="lin" valueType="num">
                                      <p:cBhvr>
                                        <p:cTn id="28" dur="1000" fill="hold"/>
                                        <p:tgtEl>
                                          <p:spTgt spid="106499">
                                            <p:txEl>
                                              <p:pRg st="2" end="2"/>
                                            </p:txEl>
                                          </p:spTgt>
                                        </p:tgtEl>
                                        <p:attrNameLst>
                                          <p:attrName>ppt_x</p:attrName>
                                        </p:attrNameLst>
                                      </p:cBhvr>
                                      <p:tavLst>
                                        <p:tav tm="0">
                                          <p:val>
                                            <p:strVal val="#ppt_x"/>
                                          </p:val>
                                        </p:tav>
                                        <p:tav tm="100000">
                                          <p:val>
                                            <p:strVal val="#ppt_x"/>
                                          </p:val>
                                        </p:tav>
                                      </p:tavLst>
                                    </p:anim>
                                    <p:anim calcmode="lin" valueType="num">
                                      <p:cBhvr>
                                        <p:cTn id="29" dur="898" decel="100000" fill="hold"/>
                                        <p:tgtEl>
                                          <p:spTgt spid="106499">
                                            <p:txEl>
                                              <p:pRg st="2" end="2"/>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898"/>
                                          </p:stCondLst>
                                        </p:cTn>
                                        <p:tgtEl>
                                          <p:spTgt spid="106499">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7" presetClass="entr" presetSubtype="0" fill="hold" grpId="0" nodeType="clickEffect">
                                  <p:stCondLst>
                                    <p:cond delay="0"/>
                                  </p:stCondLst>
                                  <p:childTnLst>
                                    <p:set>
                                      <p:cBhvr>
                                        <p:cTn id="34" dur="1" fill="hold">
                                          <p:stCondLst>
                                            <p:cond delay="0"/>
                                          </p:stCondLst>
                                        </p:cTn>
                                        <p:tgtEl>
                                          <p:spTgt spid="106499">
                                            <p:txEl>
                                              <p:pRg st="3" end="3"/>
                                            </p:txEl>
                                          </p:spTgt>
                                        </p:tgtEl>
                                        <p:attrNameLst>
                                          <p:attrName>style.visibility</p:attrName>
                                        </p:attrNameLst>
                                      </p:cBhvr>
                                      <p:to>
                                        <p:strVal val="visible"/>
                                      </p:to>
                                    </p:set>
                                    <p:animEffect transition="in" filter="fade">
                                      <p:cBhvr>
                                        <p:cTn id="35" dur="1000"/>
                                        <p:tgtEl>
                                          <p:spTgt spid="106499">
                                            <p:txEl>
                                              <p:pRg st="3" end="3"/>
                                            </p:txEl>
                                          </p:spTgt>
                                        </p:tgtEl>
                                      </p:cBhvr>
                                    </p:animEffect>
                                    <p:anim calcmode="lin" valueType="num">
                                      <p:cBhvr>
                                        <p:cTn id="36" dur="1000" fill="hold"/>
                                        <p:tgtEl>
                                          <p:spTgt spid="106499">
                                            <p:txEl>
                                              <p:pRg st="3" end="3"/>
                                            </p:txEl>
                                          </p:spTgt>
                                        </p:tgtEl>
                                        <p:attrNameLst>
                                          <p:attrName>ppt_x</p:attrName>
                                        </p:attrNameLst>
                                      </p:cBhvr>
                                      <p:tavLst>
                                        <p:tav tm="0">
                                          <p:val>
                                            <p:strVal val="#ppt_x"/>
                                          </p:val>
                                        </p:tav>
                                        <p:tav tm="100000">
                                          <p:val>
                                            <p:strVal val="#ppt_x"/>
                                          </p:val>
                                        </p:tav>
                                      </p:tavLst>
                                    </p:anim>
                                    <p:anim calcmode="lin" valueType="num">
                                      <p:cBhvr>
                                        <p:cTn id="37" dur="898" decel="100000" fill="hold"/>
                                        <p:tgtEl>
                                          <p:spTgt spid="106499">
                                            <p:txEl>
                                              <p:pRg st="3" end="3"/>
                                            </p:txEl>
                                          </p:spTgt>
                                        </p:tgtEl>
                                        <p:attrNameLst>
                                          <p:attrName>ppt_y</p:attrName>
                                        </p:attrNameLst>
                                      </p:cBhvr>
                                      <p:tavLst>
                                        <p:tav tm="0">
                                          <p:val>
                                            <p:strVal val="#ppt_y+1"/>
                                          </p:val>
                                        </p:tav>
                                        <p:tav tm="100000">
                                          <p:val>
                                            <p:strVal val="#ppt_y-.03"/>
                                          </p:val>
                                        </p:tav>
                                      </p:tavLst>
                                    </p:anim>
                                    <p:anim calcmode="lin" valueType="num">
                                      <p:cBhvr>
                                        <p:cTn id="38" dur="100" accel="100000" fill="hold">
                                          <p:stCondLst>
                                            <p:cond delay="898"/>
                                          </p:stCondLst>
                                        </p:cTn>
                                        <p:tgtEl>
                                          <p:spTgt spid="106499">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37" presetClass="entr" presetSubtype="0" fill="hold" grpId="0" nodeType="clickEffect">
                                  <p:stCondLst>
                                    <p:cond delay="0"/>
                                  </p:stCondLst>
                                  <p:childTnLst>
                                    <p:set>
                                      <p:cBhvr>
                                        <p:cTn id="42" dur="1" fill="hold">
                                          <p:stCondLst>
                                            <p:cond delay="0"/>
                                          </p:stCondLst>
                                        </p:cTn>
                                        <p:tgtEl>
                                          <p:spTgt spid="106499">
                                            <p:txEl>
                                              <p:pRg st="4" end="4"/>
                                            </p:txEl>
                                          </p:spTgt>
                                        </p:tgtEl>
                                        <p:attrNameLst>
                                          <p:attrName>style.visibility</p:attrName>
                                        </p:attrNameLst>
                                      </p:cBhvr>
                                      <p:to>
                                        <p:strVal val="visible"/>
                                      </p:to>
                                    </p:set>
                                    <p:animEffect transition="in" filter="fade">
                                      <p:cBhvr>
                                        <p:cTn id="43" dur="1000"/>
                                        <p:tgtEl>
                                          <p:spTgt spid="106499">
                                            <p:txEl>
                                              <p:pRg st="4" end="4"/>
                                            </p:txEl>
                                          </p:spTgt>
                                        </p:tgtEl>
                                      </p:cBhvr>
                                    </p:animEffect>
                                    <p:anim calcmode="lin" valueType="num">
                                      <p:cBhvr>
                                        <p:cTn id="44" dur="1000" fill="hold"/>
                                        <p:tgtEl>
                                          <p:spTgt spid="106499">
                                            <p:txEl>
                                              <p:pRg st="4" end="4"/>
                                            </p:txEl>
                                          </p:spTgt>
                                        </p:tgtEl>
                                        <p:attrNameLst>
                                          <p:attrName>ppt_x</p:attrName>
                                        </p:attrNameLst>
                                      </p:cBhvr>
                                      <p:tavLst>
                                        <p:tav tm="0">
                                          <p:val>
                                            <p:strVal val="#ppt_x"/>
                                          </p:val>
                                        </p:tav>
                                        <p:tav tm="100000">
                                          <p:val>
                                            <p:strVal val="#ppt_x"/>
                                          </p:val>
                                        </p:tav>
                                      </p:tavLst>
                                    </p:anim>
                                    <p:anim calcmode="lin" valueType="num">
                                      <p:cBhvr>
                                        <p:cTn id="45" dur="898" decel="100000" fill="hold"/>
                                        <p:tgtEl>
                                          <p:spTgt spid="106499">
                                            <p:txEl>
                                              <p:pRg st="4" end="4"/>
                                            </p:txEl>
                                          </p:spTgt>
                                        </p:tgtEl>
                                        <p:attrNameLst>
                                          <p:attrName>ppt_y</p:attrName>
                                        </p:attrNameLst>
                                      </p:cBhvr>
                                      <p:tavLst>
                                        <p:tav tm="0">
                                          <p:val>
                                            <p:strVal val="#ppt_y+1"/>
                                          </p:val>
                                        </p:tav>
                                        <p:tav tm="100000">
                                          <p:val>
                                            <p:strVal val="#ppt_y-.03"/>
                                          </p:val>
                                        </p:tav>
                                      </p:tavLst>
                                    </p:anim>
                                    <p:anim calcmode="lin" valueType="num">
                                      <p:cBhvr>
                                        <p:cTn id="46" dur="100" accel="100000" fill="hold">
                                          <p:stCondLst>
                                            <p:cond delay="898"/>
                                          </p:stCondLst>
                                        </p:cTn>
                                        <p:tgtEl>
                                          <p:spTgt spid="106499">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37" presetClass="entr" presetSubtype="0" fill="hold" grpId="0" nodeType="clickEffect">
                                  <p:stCondLst>
                                    <p:cond delay="0"/>
                                  </p:stCondLst>
                                  <p:childTnLst>
                                    <p:set>
                                      <p:cBhvr>
                                        <p:cTn id="50" dur="1" fill="hold">
                                          <p:stCondLst>
                                            <p:cond delay="0"/>
                                          </p:stCondLst>
                                        </p:cTn>
                                        <p:tgtEl>
                                          <p:spTgt spid="106499">
                                            <p:txEl>
                                              <p:pRg st="5" end="5"/>
                                            </p:txEl>
                                          </p:spTgt>
                                        </p:tgtEl>
                                        <p:attrNameLst>
                                          <p:attrName>style.visibility</p:attrName>
                                        </p:attrNameLst>
                                      </p:cBhvr>
                                      <p:to>
                                        <p:strVal val="visible"/>
                                      </p:to>
                                    </p:set>
                                    <p:animEffect transition="in" filter="fade">
                                      <p:cBhvr>
                                        <p:cTn id="51" dur="1000"/>
                                        <p:tgtEl>
                                          <p:spTgt spid="106499">
                                            <p:txEl>
                                              <p:pRg st="5" end="5"/>
                                            </p:txEl>
                                          </p:spTgt>
                                        </p:tgtEl>
                                      </p:cBhvr>
                                    </p:animEffect>
                                    <p:anim calcmode="lin" valueType="num">
                                      <p:cBhvr>
                                        <p:cTn id="52" dur="1000" fill="hold"/>
                                        <p:tgtEl>
                                          <p:spTgt spid="106499">
                                            <p:txEl>
                                              <p:pRg st="5" end="5"/>
                                            </p:txEl>
                                          </p:spTgt>
                                        </p:tgtEl>
                                        <p:attrNameLst>
                                          <p:attrName>ppt_x</p:attrName>
                                        </p:attrNameLst>
                                      </p:cBhvr>
                                      <p:tavLst>
                                        <p:tav tm="0">
                                          <p:val>
                                            <p:strVal val="#ppt_x"/>
                                          </p:val>
                                        </p:tav>
                                        <p:tav tm="100000">
                                          <p:val>
                                            <p:strVal val="#ppt_x"/>
                                          </p:val>
                                        </p:tav>
                                      </p:tavLst>
                                    </p:anim>
                                    <p:anim calcmode="lin" valueType="num">
                                      <p:cBhvr>
                                        <p:cTn id="53" dur="898" decel="100000" fill="hold"/>
                                        <p:tgtEl>
                                          <p:spTgt spid="106499">
                                            <p:txEl>
                                              <p:pRg st="5" end="5"/>
                                            </p:txEl>
                                          </p:spTgt>
                                        </p:tgtEl>
                                        <p:attrNameLst>
                                          <p:attrName>ppt_y</p:attrName>
                                        </p:attrNameLst>
                                      </p:cBhvr>
                                      <p:tavLst>
                                        <p:tav tm="0">
                                          <p:val>
                                            <p:strVal val="#ppt_y+1"/>
                                          </p:val>
                                        </p:tav>
                                        <p:tav tm="100000">
                                          <p:val>
                                            <p:strVal val="#ppt_y-.03"/>
                                          </p:val>
                                        </p:tav>
                                      </p:tavLst>
                                    </p:anim>
                                    <p:anim calcmode="lin" valueType="num">
                                      <p:cBhvr>
                                        <p:cTn id="54" dur="100" accel="100000" fill="hold">
                                          <p:stCondLst>
                                            <p:cond delay="898"/>
                                          </p:stCondLst>
                                        </p:cTn>
                                        <p:tgtEl>
                                          <p:spTgt spid="106499">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37" presetClass="entr" presetSubtype="0" fill="hold" grpId="0" nodeType="clickEffect">
                                  <p:stCondLst>
                                    <p:cond delay="0"/>
                                  </p:stCondLst>
                                  <p:childTnLst>
                                    <p:set>
                                      <p:cBhvr>
                                        <p:cTn id="58" dur="1" fill="hold">
                                          <p:stCondLst>
                                            <p:cond delay="0"/>
                                          </p:stCondLst>
                                        </p:cTn>
                                        <p:tgtEl>
                                          <p:spTgt spid="106499">
                                            <p:txEl>
                                              <p:pRg st="6" end="6"/>
                                            </p:txEl>
                                          </p:spTgt>
                                        </p:tgtEl>
                                        <p:attrNameLst>
                                          <p:attrName>style.visibility</p:attrName>
                                        </p:attrNameLst>
                                      </p:cBhvr>
                                      <p:to>
                                        <p:strVal val="visible"/>
                                      </p:to>
                                    </p:set>
                                    <p:animEffect transition="in" filter="fade">
                                      <p:cBhvr>
                                        <p:cTn id="59" dur="1000"/>
                                        <p:tgtEl>
                                          <p:spTgt spid="106499">
                                            <p:txEl>
                                              <p:pRg st="6" end="6"/>
                                            </p:txEl>
                                          </p:spTgt>
                                        </p:tgtEl>
                                      </p:cBhvr>
                                    </p:animEffect>
                                    <p:anim calcmode="lin" valueType="num">
                                      <p:cBhvr>
                                        <p:cTn id="60" dur="1000" fill="hold"/>
                                        <p:tgtEl>
                                          <p:spTgt spid="106499">
                                            <p:txEl>
                                              <p:pRg st="6" end="6"/>
                                            </p:txEl>
                                          </p:spTgt>
                                        </p:tgtEl>
                                        <p:attrNameLst>
                                          <p:attrName>ppt_x</p:attrName>
                                        </p:attrNameLst>
                                      </p:cBhvr>
                                      <p:tavLst>
                                        <p:tav tm="0">
                                          <p:val>
                                            <p:strVal val="#ppt_x"/>
                                          </p:val>
                                        </p:tav>
                                        <p:tav tm="100000">
                                          <p:val>
                                            <p:strVal val="#ppt_x"/>
                                          </p:val>
                                        </p:tav>
                                      </p:tavLst>
                                    </p:anim>
                                    <p:anim calcmode="lin" valueType="num">
                                      <p:cBhvr>
                                        <p:cTn id="61" dur="898" decel="100000" fill="hold"/>
                                        <p:tgtEl>
                                          <p:spTgt spid="106499">
                                            <p:txEl>
                                              <p:pRg st="6" end="6"/>
                                            </p:txEl>
                                          </p:spTgt>
                                        </p:tgtEl>
                                        <p:attrNameLst>
                                          <p:attrName>ppt_y</p:attrName>
                                        </p:attrNameLst>
                                      </p:cBhvr>
                                      <p:tavLst>
                                        <p:tav tm="0">
                                          <p:val>
                                            <p:strVal val="#ppt_y+1"/>
                                          </p:val>
                                        </p:tav>
                                        <p:tav tm="100000">
                                          <p:val>
                                            <p:strVal val="#ppt_y-.03"/>
                                          </p:val>
                                        </p:tav>
                                      </p:tavLst>
                                    </p:anim>
                                    <p:anim calcmode="lin" valueType="num">
                                      <p:cBhvr>
                                        <p:cTn id="62" dur="100" accel="100000" fill="hold">
                                          <p:stCondLst>
                                            <p:cond delay="898"/>
                                          </p:stCondLst>
                                        </p:cTn>
                                        <p:tgtEl>
                                          <p:spTgt spid="106499">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37" presetClass="entr" presetSubtype="0" fill="hold" grpId="0" nodeType="clickEffect">
                                  <p:stCondLst>
                                    <p:cond delay="0"/>
                                  </p:stCondLst>
                                  <p:childTnLst>
                                    <p:set>
                                      <p:cBhvr>
                                        <p:cTn id="66" dur="1" fill="hold">
                                          <p:stCondLst>
                                            <p:cond delay="0"/>
                                          </p:stCondLst>
                                        </p:cTn>
                                        <p:tgtEl>
                                          <p:spTgt spid="106499">
                                            <p:txEl>
                                              <p:pRg st="8" end="8"/>
                                            </p:txEl>
                                          </p:spTgt>
                                        </p:tgtEl>
                                        <p:attrNameLst>
                                          <p:attrName>style.visibility</p:attrName>
                                        </p:attrNameLst>
                                      </p:cBhvr>
                                      <p:to>
                                        <p:strVal val="visible"/>
                                      </p:to>
                                    </p:set>
                                    <p:animEffect transition="in" filter="fade">
                                      <p:cBhvr>
                                        <p:cTn id="67" dur="1000"/>
                                        <p:tgtEl>
                                          <p:spTgt spid="106499">
                                            <p:txEl>
                                              <p:pRg st="8" end="8"/>
                                            </p:txEl>
                                          </p:spTgt>
                                        </p:tgtEl>
                                      </p:cBhvr>
                                    </p:animEffect>
                                    <p:anim calcmode="lin" valueType="num">
                                      <p:cBhvr>
                                        <p:cTn id="68" dur="1000" fill="hold"/>
                                        <p:tgtEl>
                                          <p:spTgt spid="106499">
                                            <p:txEl>
                                              <p:pRg st="8" end="8"/>
                                            </p:txEl>
                                          </p:spTgt>
                                        </p:tgtEl>
                                        <p:attrNameLst>
                                          <p:attrName>ppt_x</p:attrName>
                                        </p:attrNameLst>
                                      </p:cBhvr>
                                      <p:tavLst>
                                        <p:tav tm="0">
                                          <p:val>
                                            <p:strVal val="#ppt_x"/>
                                          </p:val>
                                        </p:tav>
                                        <p:tav tm="100000">
                                          <p:val>
                                            <p:strVal val="#ppt_x"/>
                                          </p:val>
                                        </p:tav>
                                      </p:tavLst>
                                    </p:anim>
                                    <p:anim calcmode="lin" valueType="num">
                                      <p:cBhvr>
                                        <p:cTn id="69" dur="898" decel="100000" fill="hold"/>
                                        <p:tgtEl>
                                          <p:spTgt spid="106499">
                                            <p:txEl>
                                              <p:pRg st="8" end="8"/>
                                            </p:txEl>
                                          </p:spTgt>
                                        </p:tgtEl>
                                        <p:attrNameLst>
                                          <p:attrName>ppt_y</p:attrName>
                                        </p:attrNameLst>
                                      </p:cBhvr>
                                      <p:tavLst>
                                        <p:tav tm="0">
                                          <p:val>
                                            <p:strVal val="#ppt_y+1"/>
                                          </p:val>
                                        </p:tav>
                                        <p:tav tm="100000">
                                          <p:val>
                                            <p:strVal val="#ppt_y-.03"/>
                                          </p:val>
                                        </p:tav>
                                      </p:tavLst>
                                    </p:anim>
                                    <p:anim calcmode="lin" valueType="num">
                                      <p:cBhvr>
                                        <p:cTn id="70" dur="100" accel="100000" fill="hold">
                                          <p:stCondLst>
                                            <p:cond delay="898"/>
                                          </p:stCondLst>
                                        </p:cTn>
                                        <p:tgtEl>
                                          <p:spTgt spid="106499">
                                            <p:txEl>
                                              <p:pRg st="8" end="8"/>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8" grpId="0"/>
      <p:bldP spid="106499"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4938" name="Rectangle 10"/>
          <p:cNvSpPr>
            <a:spLocks noGrp="1" noChangeArrowheads="1"/>
          </p:cNvSpPr>
          <p:nvPr>
            <p:ph type="title"/>
          </p:nvPr>
        </p:nvSpPr>
        <p:spPr/>
        <p:txBody>
          <a:bodyPr/>
          <a:lstStyle/>
          <a:p>
            <a:endParaRPr lang="en-GB"/>
          </a:p>
        </p:txBody>
      </p:sp>
      <p:sp>
        <p:nvSpPr>
          <p:cNvPr id="124931" name="Rectangle 3"/>
          <p:cNvSpPr>
            <a:spLocks noGrp="1" noChangeArrowheads="1"/>
          </p:cNvSpPr>
          <p:nvPr>
            <p:ph type="body" idx="1"/>
          </p:nvPr>
        </p:nvSpPr>
        <p:spPr/>
        <p:txBody>
          <a:bodyPr/>
          <a:lstStyle/>
          <a:p>
            <a:pPr marL="533400" indent="-533400">
              <a:buFontTx/>
              <a:buNone/>
            </a:pPr>
            <a:r>
              <a:rPr lang="en-US"/>
              <a:t>Ada beberapa komposisi :</a:t>
            </a:r>
          </a:p>
          <a:p>
            <a:pPr marL="533400" indent="-533400">
              <a:buFont typeface="Wingdings" pitchFamily="2" charset="2"/>
              <a:buAutoNum type="alphaUcPeriod"/>
            </a:pPr>
            <a:r>
              <a:rPr lang="en-US"/>
              <a:t>Komposisi Statis vs Dinamis Suatu karya foto dikatakan </a:t>
            </a:r>
            <a:r>
              <a:rPr lang="en-US" b="1"/>
              <a:t>dinamis</a:t>
            </a:r>
            <a:r>
              <a:rPr lang="en-US"/>
              <a:t> bila objek foto tidak ditempatkan secara simetris dan akan memberikan kesan lebih hidup.</a:t>
            </a:r>
          </a:p>
          <a:p>
            <a:pPr marL="533400" indent="-533400">
              <a:buFont typeface="Wingdings" pitchFamily="2" charset="2"/>
              <a:buNone/>
            </a:pPr>
            <a:endParaRPr lang="en-US"/>
          </a:p>
          <a:p>
            <a:pPr marL="533400" indent="-533400">
              <a:buFont typeface="Wingdings" pitchFamily="2" charset="2"/>
              <a:buNone/>
            </a:pPr>
            <a:endParaRPr lang="en-US"/>
          </a:p>
          <a:p>
            <a:pPr marL="533400" indent="-533400">
              <a:buFont typeface="Wingdings" pitchFamily="2" charset="2"/>
              <a:buNone/>
            </a:pPr>
            <a:endParaRPr lang="en-US"/>
          </a:p>
          <a:p>
            <a:pPr marL="533400" indent="-533400">
              <a:buFont typeface="Wingdings" pitchFamily="2" charset="2"/>
              <a:buNone/>
            </a:pPr>
            <a:endParaRPr lang="en-US"/>
          </a:p>
          <a:p>
            <a:pPr marL="533400" indent="-533400">
              <a:buFont typeface="Wingdings" pitchFamily="2" charset="2"/>
              <a:buNone/>
            </a:pPr>
            <a:endParaRPr lang="en-US"/>
          </a:p>
          <a:p>
            <a:pPr marL="533400" indent="-533400">
              <a:buFont typeface="Wingdings" pitchFamily="2" charset="2"/>
              <a:buNone/>
            </a:pPr>
            <a:endParaRPr lang="en-US"/>
          </a:p>
          <a:p>
            <a:pPr marL="533400" indent="-533400">
              <a:buFont typeface="Wingdings" pitchFamily="2" charset="2"/>
              <a:buNone/>
            </a:pPr>
            <a:endParaRPr lang="en-US"/>
          </a:p>
          <a:p>
            <a:pPr marL="533400" indent="-533400">
              <a:buFont typeface="Wingdings" pitchFamily="2" charset="2"/>
              <a:buNone/>
            </a:pPr>
            <a:endParaRPr lang="en-US"/>
          </a:p>
          <a:p>
            <a:pPr marL="533400" indent="-533400">
              <a:buFont typeface="Wingdings" pitchFamily="2" charset="2"/>
              <a:buNone/>
            </a:pPr>
            <a:endParaRPr lang="en-US"/>
          </a:p>
          <a:p>
            <a:pPr marL="533400" indent="-533400">
              <a:buFont typeface="Wingdings" pitchFamily="2" charset="2"/>
              <a:buNone/>
            </a:pPr>
            <a:endParaRPr lang="en-US"/>
          </a:p>
          <a:p>
            <a:pPr marL="533400" indent="-533400">
              <a:buFont typeface="Wingdings" pitchFamily="2" charset="2"/>
              <a:buNone/>
            </a:pPr>
            <a:endParaRPr lang="en-US"/>
          </a:p>
          <a:p>
            <a:pPr marL="533400" indent="-533400">
              <a:buFont typeface="Wingdings" pitchFamily="2" charset="2"/>
              <a:buNone/>
            </a:pPr>
            <a:endParaRPr lang="en-US"/>
          </a:p>
          <a:p>
            <a:pPr marL="533400" indent="-533400">
              <a:buFont typeface="Wingdings" pitchFamily="2" charset="2"/>
              <a:buNone/>
            </a:pPr>
            <a:endParaRPr lang="en-US"/>
          </a:p>
          <a:p>
            <a:pPr marL="533400" indent="-533400">
              <a:buFont typeface="Wingdings" pitchFamily="2" charset="2"/>
              <a:buNone/>
            </a:pPr>
            <a:endParaRPr lang="en-US"/>
          </a:p>
          <a:p>
            <a:pPr marL="533400" indent="-533400">
              <a:buFont typeface="Wingdings" pitchFamily="2" charset="2"/>
              <a:buNone/>
            </a:pPr>
            <a:endParaRPr lang="en-US"/>
          </a:p>
        </p:txBody>
      </p:sp>
      <p:pic>
        <p:nvPicPr>
          <p:cNvPr id="124934" name="Picture 6" descr="27"/>
          <p:cNvPicPr>
            <a:picLocks noChangeAspect="1" noChangeArrowheads="1"/>
          </p:cNvPicPr>
          <p:nvPr/>
        </p:nvPicPr>
        <p:blipFill>
          <a:blip r:embed="rId2"/>
          <a:srcRect/>
          <a:stretch>
            <a:fillRect/>
          </a:stretch>
        </p:blipFill>
        <p:spPr bwMode="auto">
          <a:xfrm>
            <a:off x="990600" y="4800600"/>
            <a:ext cx="4572000" cy="1470025"/>
          </a:xfrm>
          <a:prstGeom prst="rect">
            <a:avLst/>
          </a:prstGeom>
          <a:noFill/>
        </p:spPr>
      </p:pic>
      <p:pic>
        <p:nvPicPr>
          <p:cNvPr id="124935" name="Picture 7" descr="stock25 copy"/>
          <p:cNvPicPr>
            <a:picLocks noChangeAspect="1" noChangeArrowheads="1"/>
          </p:cNvPicPr>
          <p:nvPr/>
        </p:nvPicPr>
        <p:blipFill>
          <a:blip r:embed="rId3"/>
          <a:srcRect/>
          <a:stretch>
            <a:fillRect/>
          </a:stretch>
        </p:blipFill>
        <p:spPr bwMode="auto">
          <a:xfrm>
            <a:off x="6096000" y="4800600"/>
            <a:ext cx="2667000" cy="14827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nodePh="1">
                                  <p:stCondLst>
                                    <p:cond delay="0"/>
                                  </p:stCondLst>
                                  <p:endCondLst>
                                    <p:cond evt="begin" delay="0">
                                      <p:tn val="5"/>
                                    </p:cond>
                                  </p:endCondLst>
                                  <p:iterate type="lt">
                                    <p:tmPct val="10000"/>
                                  </p:iterate>
                                  <p:childTnLst>
                                    <p:set>
                                      <p:cBhvr>
                                        <p:cTn id="6" dur="1" fill="hold">
                                          <p:stCondLst>
                                            <p:cond delay="0"/>
                                          </p:stCondLst>
                                        </p:cTn>
                                        <p:tgtEl>
                                          <p:spTgt spid="124938"/>
                                        </p:tgtEl>
                                        <p:attrNameLst>
                                          <p:attrName>style.visibility</p:attrName>
                                        </p:attrNameLst>
                                      </p:cBhvr>
                                      <p:to>
                                        <p:strVal val="visible"/>
                                      </p:to>
                                    </p:set>
                                    <p:animEffect transition="in" filter="fade">
                                      <p:cBhvr>
                                        <p:cTn id="7" dur="600">
                                          <p:stCondLst>
                                            <p:cond delay="0"/>
                                          </p:stCondLst>
                                        </p:cTn>
                                        <p:tgtEl>
                                          <p:spTgt spid="124938"/>
                                        </p:tgtEl>
                                      </p:cBhvr>
                                    </p:animEffect>
                                    <p:anim calcmode="lin" valueType="num">
                                      <p:cBhvr>
                                        <p:cTn id="8" dur="600" fill="hold">
                                          <p:stCondLst>
                                            <p:cond delay="0"/>
                                          </p:stCondLst>
                                        </p:cTn>
                                        <p:tgtEl>
                                          <p:spTgt spid="124938"/>
                                        </p:tgtEl>
                                        <p:attrNameLst>
                                          <p:attrName>style.rotation</p:attrName>
                                        </p:attrNameLst>
                                      </p:cBhvr>
                                      <p:tavLst>
                                        <p:tav tm="0">
                                          <p:val>
                                            <p:fltVal val="720"/>
                                          </p:val>
                                        </p:tav>
                                        <p:tav tm="100000">
                                          <p:val>
                                            <p:fltVal val="0"/>
                                          </p:val>
                                        </p:tav>
                                      </p:tavLst>
                                    </p:anim>
                                    <p:anim calcmode="lin" valueType="num">
                                      <p:cBhvr>
                                        <p:cTn id="9" dur="600" fill="hold">
                                          <p:stCondLst>
                                            <p:cond delay="0"/>
                                          </p:stCondLst>
                                        </p:cTn>
                                        <p:tgtEl>
                                          <p:spTgt spid="124938"/>
                                        </p:tgtEl>
                                        <p:attrNameLst>
                                          <p:attrName>ppt_h</p:attrName>
                                        </p:attrNameLst>
                                      </p:cBhvr>
                                      <p:tavLst>
                                        <p:tav tm="0">
                                          <p:val>
                                            <p:fltVal val="0"/>
                                          </p:val>
                                        </p:tav>
                                        <p:tav tm="100000">
                                          <p:val>
                                            <p:strVal val="#ppt_h"/>
                                          </p:val>
                                        </p:tav>
                                      </p:tavLst>
                                    </p:anim>
                                    <p:anim calcmode="lin" valueType="num">
                                      <p:cBhvr>
                                        <p:cTn id="10" dur="600" fill="hold">
                                          <p:stCondLst>
                                            <p:cond delay="0"/>
                                          </p:stCondLst>
                                        </p:cTn>
                                        <p:tgtEl>
                                          <p:spTgt spid="124938"/>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124931">
                                            <p:txEl>
                                              <p:pRg st="0" end="0"/>
                                            </p:txEl>
                                          </p:spTgt>
                                        </p:tgtEl>
                                        <p:attrNameLst>
                                          <p:attrName>style.visibility</p:attrName>
                                        </p:attrNameLst>
                                      </p:cBhvr>
                                      <p:to>
                                        <p:strVal val="visible"/>
                                      </p:to>
                                    </p:set>
                                    <p:animEffect transition="in" filter="slide(fromBottom)">
                                      <p:cBhvr>
                                        <p:cTn id="15" dur="500">
                                          <p:stCondLst>
                                            <p:cond delay="0"/>
                                          </p:stCondLst>
                                        </p:cTn>
                                        <p:tgtEl>
                                          <p:spTgt spid="124931">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124931">
                                            <p:txEl>
                                              <p:pRg st="1" end="1"/>
                                            </p:txEl>
                                          </p:spTgt>
                                        </p:tgtEl>
                                        <p:attrNameLst>
                                          <p:attrName>style.visibility</p:attrName>
                                        </p:attrNameLst>
                                      </p:cBhvr>
                                      <p:to>
                                        <p:strVal val="visible"/>
                                      </p:to>
                                    </p:set>
                                    <p:animEffect transition="in" filter="slide(fromBottom)">
                                      <p:cBhvr>
                                        <p:cTn id="20" dur="500">
                                          <p:stCondLst>
                                            <p:cond delay="0"/>
                                          </p:stCondLst>
                                        </p:cTn>
                                        <p:tgtEl>
                                          <p:spTgt spid="12493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8" grpId="0"/>
      <p:bldP spid="124931"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0051" name="Rectangle 3"/>
          <p:cNvSpPr>
            <a:spLocks noGrp="1" noChangeArrowheads="1"/>
          </p:cNvSpPr>
          <p:nvPr>
            <p:ph type="body" idx="1"/>
          </p:nvPr>
        </p:nvSpPr>
        <p:spPr/>
        <p:txBody>
          <a:bodyPr/>
          <a:lstStyle/>
          <a:p>
            <a:pPr>
              <a:buFontTx/>
              <a:buNone/>
            </a:pPr>
            <a:r>
              <a:rPr lang="en-US"/>
              <a:t>sedangkan dikatakan </a:t>
            </a:r>
            <a:r>
              <a:rPr lang="en-US" b="1"/>
              <a:t>statis</a:t>
            </a:r>
            <a:r>
              <a:rPr lang="en-US"/>
              <a:t> </a:t>
            </a:r>
          </a:p>
          <a:p>
            <a:pPr>
              <a:buFontTx/>
              <a:buNone/>
            </a:pPr>
            <a:r>
              <a:rPr lang="en-US"/>
              <a:t>bila penempatan objek </a:t>
            </a:r>
          </a:p>
          <a:p>
            <a:pPr>
              <a:buFontTx/>
              <a:buNone/>
            </a:pPr>
            <a:r>
              <a:rPr lang="en-US"/>
              <a:t>fotonya berada di tengah</a:t>
            </a:r>
          </a:p>
          <a:p>
            <a:pPr>
              <a:buFontTx/>
              <a:buNone/>
            </a:pPr>
            <a:r>
              <a:rPr lang="en-US"/>
              <a:t>-tengah bidang gambar.</a:t>
            </a:r>
          </a:p>
          <a:p>
            <a:pPr>
              <a:buFontTx/>
              <a:buNone/>
            </a:pPr>
            <a:endParaRPr lang="en-US"/>
          </a:p>
          <a:p>
            <a:endParaRPr lang="en-US"/>
          </a:p>
        </p:txBody>
      </p:sp>
      <p:pic>
        <p:nvPicPr>
          <p:cNvPr id="130052" name="Picture 4" descr="20"/>
          <p:cNvPicPr>
            <a:picLocks noChangeAspect="1" noChangeArrowheads="1"/>
          </p:cNvPicPr>
          <p:nvPr/>
        </p:nvPicPr>
        <p:blipFill>
          <a:blip r:embed="rId2"/>
          <a:srcRect/>
          <a:stretch>
            <a:fillRect/>
          </a:stretch>
        </p:blipFill>
        <p:spPr bwMode="auto">
          <a:xfrm>
            <a:off x="5472113" y="2514600"/>
            <a:ext cx="1154112" cy="2895600"/>
          </a:xfrm>
          <a:prstGeom prst="rect">
            <a:avLst/>
          </a:prstGeom>
          <a:noFill/>
        </p:spPr>
      </p:pic>
      <p:pic>
        <p:nvPicPr>
          <p:cNvPr id="130053" name="Picture 5" descr="arida fam"/>
          <p:cNvPicPr>
            <a:picLocks noChangeAspect="1" noChangeArrowheads="1"/>
          </p:cNvPicPr>
          <p:nvPr/>
        </p:nvPicPr>
        <p:blipFill>
          <a:blip r:embed="rId3"/>
          <a:srcRect/>
          <a:stretch>
            <a:fillRect/>
          </a:stretch>
        </p:blipFill>
        <p:spPr bwMode="auto">
          <a:xfrm>
            <a:off x="6762750" y="2514600"/>
            <a:ext cx="2171700" cy="28956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iterate type="lt">
                                    <p:tmPct val="10000"/>
                                  </p:iterate>
                                  <p:childTnLst>
                                    <p:set>
                                      <p:cBhvr>
                                        <p:cTn id="6" dur="1" fill="hold">
                                          <p:stCondLst>
                                            <p:cond delay="0"/>
                                          </p:stCondLst>
                                        </p:cTn>
                                        <p:tgtEl>
                                          <p:spTgt spid="130051">
                                            <p:txEl>
                                              <p:pRg st="0" end="0"/>
                                            </p:txEl>
                                          </p:spTgt>
                                        </p:tgtEl>
                                        <p:attrNameLst>
                                          <p:attrName>style.visibility</p:attrName>
                                        </p:attrNameLst>
                                      </p:cBhvr>
                                      <p:to>
                                        <p:strVal val="visible"/>
                                      </p:to>
                                    </p:set>
                                    <p:anim calcmode="lin" valueType="num">
                                      <p:cBhvr>
                                        <p:cTn id="7" dur="500" fill="hold"/>
                                        <p:tgtEl>
                                          <p:spTgt spid="13005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30051">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130051">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130051">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130051">
                                            <p:txEl>
                                              <p:pRg st="1" end="1"/>
                                            </p:txEl>
                                          </p:spTgt>
                                        </p:tgtEl>
                                        <p:attrNameLst>
                                          <p:attrName>style.visibility</p:attrName>
                                        </p:attrNameLst>
                                      </p:cBhvr>
                                      <p:to>
                                        <p:strVal val="visible"/>
                                      </p:to>
                                    </p:set>
                                    <p:anim calcmode="lin" valueType="num">
                                      <p:cBhvr>
                                        <p:cTn id="15" dur="500" fill="hold"/>
                                        <p:tgtEl>
                                          <p:spTgt spid="130051">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130051">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130051">
                                            <p:txEl>
                                              <p:pRg st="1" end="1"/>
                                            </p:txEl>
                                          </p:spTgt>
                                        </p:tgtEl>
                                        <p:attrNameLst>
                                          <p:attrName>style.rotation</p:attrName>
                                        </p:attrNameLst>
                                      </p:cBhvr>
                                      <p:tavLst>
                                        <p:tav tm="0">
                                          <p:val>
                                            <p:fltVal val="360"/>
                                          </p:val>
                                        </p:tav>
                                        <p:tav tm="100000">
                                          <p:val>
                                            <p:fltVal val="0"/>
                                          </p:val>
                                        </p:tav>
                                      </p:tavLst>
                                    </p:anim>
                                    <p:animEffect transition="in" filter="fade">
                                      <p:cBhvr>
                                        <p:cTn id="18" dur="500"/>
                                        <p:tgtEl>
                                          <p:spTgt spid="130051">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130051">
                                            <p:txEl>
                                              <p:pRg st="2" end="2"/>
                                            </p:txEl>
                                          </p:spTgt>
                                        </p:tgtEl>
                                        <p:attrNameLst>
                                          <p:attrName>style.visibility</p:attrName>
                                        </p:attrNameLst>
                                      </p:cBhvr>
                                      <p:to>
                                        <p:strVal val="visible"/>
                                      </p:to>
                                    </p:set>
                                    <p:anim calcmode="lin" valueType="num">
                                      <p:cBhvr>
                                        <p:cTn id="23" dur="500" fill="hold"/>
                                        <p:tgtEl>
                                          <p:spTgt spid="130051">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130051">
                                            <p:txEl>
                                              <p:pRg st="2" end="2"/>
                                            </p:txEl>
                                          </p:spTgt>
                                        </p:tgtEl>
                                        <p:attrNameLst>
                                          <p:attrName>ppt_h</p:attrName>
                                        </p:attrNameLst>
                                      </p:cBhvr>
                                      <p:tavLst>
                                        <p:tav tm="0">
                                          <p:val>
                                            <p:fltVal val="0"/>
                                          </p:val>
                                        </p:tav>
                                        <p:tav tm="100000">
                                          <p:val>
                                            <p:strVal val="#ppt_h"/>
                                          </p:val>
                                        </p:tav>
                                      </p:tavLst>
                                    </p:anim>
                                    <p:anim calcmode="lin" valueType="num">
                                      <p:cBhvr>
                                        <p:cTn id="25" dur="500" fill="hold"/>
                                        <p:tgtEl>
                                          <p:spTgt spid="130051">
                                            <p:txEl>
                                              <p:pRg st="2" end="2"/>
                                            </p:txEl>
                                          </p:spTgt>
                                        </p:tgtEl>
                                        <p:attrNameLst>
                                          <p:attrName>style.rotation</p:attrName>
                                        </p:attrNameLst>
                                      </p:cBhvr>
                                      <p:tavLst>
                                        <p:tav tm="0">
                                          <p:val>
                                            <p:fltVal val="360"/>
                                          </p:val>
                                        </p:tav>
                                        <p:tav tm="100000">
                                          <p:val>
                                            <p:fltVal val="0"/>
                                          </p:val>
                                        </p:tav>
                                      </p:tavLst>
                                    </p:anim>
                                    <p:animEffect transition="in" filter="fade">
                                      <p:cBhvr>
                                        <p:cTn id="26" dur="500"/>
                                        <p:tgtEl>
                                          <p:spTgt spid="130051">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iterate type="lt">
                                    <p:tmPct val="10000"/>
                                  </p:iterate>
                                  <p:childTnLst>
                                    <p:set>
                                      <p:cBhvr>
                                        <p:cTn id="30" dur="1" fill="hold">
                                          <p:stCondLst>
                                            <p:cond delay="0"/>
                                          </p:stCondLst>
                                        </p:cTn>
                                        <p:tgtEl>
                                          <p:spTgt spid="130051">
                                            <p:txEl>
                                              <p:pRg st="3" end="3"/>
                                            </p:txEl>
                                          </p:spTgt>
                                        </p:tgtEl>
                                        <p:attrNameLst>
                                          <p:attrName>style.visibility</p:attrName>
                                        </p:attrNameLst>
                                      </p:cBhvr>
                                      <p:to>
                                        <p:strVal val="visible"/>
                                      </p:to>
                                    </p:set>
                                    <p:anim calcmode="lin" valueType="num">
                                      <p:cBhvr>
                                        <p:cTn id="31" dur="500" fill="hold"/>
                                        <p:tgtEl>
                                          <p:spTgt spid="130051">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130051">
                                            <p:txEl>
                                              <p:pRg st="3" end="3"/>
                                            </p:txEl>
                                          </p:spTgt>
                                        </p:tgtEl>
                                        <p:attrNameLst>
                                          <p:attrName>ppt_h</p:attrName>
                                        </p:attrNameLst>
                                      </p:cBhvr>
                                      <p:tavLst>
                                        <p:tav tm="0">
                                          <p:val>
                                            <p:fltVal val="0"/>
                                          </p:val>
                                        </p:tav>
                                        <p:tav tm="100000">
                                          <p:val>
                                            <p:strVal val="#ppt_h"/>
                                          </p:val>
                                        </p:tav>
                                      </p:tavLst>
                                    </p:anim>
                                    <p:anim calcmode="lin" valueType="num">
                                      <p:cBhvr>
                                        <p:cTn id="33" dur="500" fill="hold"/>
                                        <p:tgtEl>
                                          <p:spTgt spid="130051">
                                            <p:txEl>
                                              <p:pRg st="3" end="3"/>
                                            </p:txEl>
                                          </p:spTgt>
                                        </p:tgtEl>
                                        <p:attrNameLst>
                                          <p:attrName>style.rotation</p:attrName>
                                        </p:attrNameLst>
                                      </p:cBhvr>
                                      <p:tavLst>
                                        <p:tav tm="0">
                                          <p:val>
                                            <p:fltVal val="360"/>
                                          </p:val>
                                        </p:tav>
                                        <p:tav tm="100000">
                                          <p:val>
                                            <p:fltVal val="0"/>
                                          </p:val>
                                        </p:tav>
                                      </p:tavLst>
                                    </p:anim>
                                    <p:animEffect transition="in" filter="fade">
                                      <p:cBhvr>
                                        <p:cTn id="34" dur="500"/>
                                        <p:tgtEl>
                                          <p:spTgt spid="1300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1"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5955" name="Rectangle 3"/>
          <p:cNvSpPr>
            <a:spLocks noGrp="1" noChangeArrowheads="1"/>
          </p:cNvSpPr>
          <p:nvPr>
            <p:ph type="body" idx="1"/>
          </p:nvPr>
        </p:nvSpPr>
        <p:spPr/>
        <p:txBody>
          <a:bodyPr/>
          <a:lstStyle/>
          <a:p>
            <a:r>
              <a:rPr lang="en-US" b="1"/>
              <a:t>B. Arah gerak</a:t>
            </a:r>
          </a:p>
          <a:p>
            <a:r>
              <a:rPr lang="en-US"/>
              <a:t>Komposisi ini akan memberikan objek yang difoto itu bercerita sedang/akan bergerak kearah tertentu.</a:t>
            </a:r>
          </a:p>
          <a:p>
            <a:endParaRPr lang="en-US"/>
          </a:p>
        </p:txBody>
      </p:sp>
      <p:sp>
        <p:nvSpPr>
          <p:cNvPr id="125956" name="Rectangle 4"/>
          <p:cNvSpPr>
            <a:spLocks noChangeArrowheads="1"/>
          </p:cNvSpPr>
          <p:nvPr/>
        </p:nvSpPr>
        <p:spPr bwMode="auto">
          <a:xfrm>
            <a:off x="2286000" y="7938"/>
            <a:ext cx="4572000" cy="527050"/>
          </a:xfrm>
          <a:prstGeom prst="rect">
            <a:avLst/>
          </a:prstGeom>
          <a:noFill/>
          <a:ln w="9525">
            <a:noFill/>
            <a:miter lim="800000"/>
            <a:headEnd/>
            <a:tailEnd/>
          </a:ln>
          <a:effectLst/>
        </p:spPr>
        <p:txBody>
          <a:bodyPr>
            <a:spAutoFit/>
          </a:bodyPr>
          <a:lstStyle/>
          <a:p>
            <a:pPr marL="342900" indent="-342900" eaLnBrk="0" hangingPunct="0"/>
            <a:r>
              <a:rPr lang="en-US"/>
              <a:t> </a:t>
            </a:r>
          </a:p>
          <a:p>
            <a:pPr marL="342900" indent="-342900">
              <a:lnSpc>
                <a:spcPct val="80000"/>
              </a:lnSpc>
              <a:spcBef>
                <a:spcPct val="50000"/>
              </a:spcBef>
              <a:buClr>
                <a:schemeClr val="tx1"/>
              </a:buClr>
              <a:buSzPct val="75000"/>
              <a:buFont typeface="Wingdings" pitchFamily="2" charset="2"/>
              <a:buChar char="l"/>
            </a:pPr>
            <a:endParaRPr lang="en-US" sz="800"/>
          </a:p>
        </p:txBody>
      </p:sp>
      <p:pic>
        <p:nvPicPr>
          <p:cNvPr id="125958" name="Picture 6" descr="stock8 copy"/>
          <p:cNvPicPr>
            <a:picLocks noChangeAspect="1" noChangeArrowheads="1"/>
          </p:cNvPicPr>
          <p:nvPr/>
        </p:nvPicPr>
        <p:blipFill>
          <a:blip r:embed="rId2"/>
          <a:srcRect/>
          <a:stretch>
            <a:fillRect/>
          </a:stretch>
        </p:blipFill>
        <p:spPr bwMode="auto">
          <a:xfrm>
            <a:off x="1295400" y="4343400"/>
            <a:ext cx="6858000" cy="1930400"/>
          </a:xfrm>
          <a:prstGeom prst="rect">
            <a:avLst/>
          </a:prstGeom>
          <a:noFill/>
        </p:spPr>
      </p:pic>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25955">
                                            <p:txEl>
                                              <p:pRg st="0" end="0"/>
                                            </p:txEl>
                                          </p:spTgt>
                                        </p:tgtEl>
                                        <p:attrNameLst>
                                          <p:attrName>style.visibility</p:attrName>
                                        </p:attrNameLst>
                                      </p:cBhvr>
                                      <p:to>
                                        <p:strVal val="visible"/>
                                      </p:to>
                                    </p:set>
                                    <p:animEffect transition="in" filter="fade">
                                      <p:cBhvr>
                                        <p:cTn id="7" dur="1000"/>
                                        <p:tgtEl>
                                          <p:spTgt spid="125955">
                                            <p:txEl>
                                              <p:pRg st="0" end="0"/>
                                            </p:txEl>
                                          </p:spTgt>
                                        </p:tgtEl>
                                      </p:cBhvr>
                                    </p:animEffect>
                                    <p:anim calcmode="lin" valueType="num">
                                      <p:cBhvr>
                                        <p:cTn id="8" dur="1000" fill="hold"/>
                                        <p:tgtEl>
                                          <p:spTgt spid="12595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595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25955">
                                            <p:txEl>
                                              <p:pRg st="1" end="1"/>
                                            </p:txEl>
                                          </p:spTgt>
                                        </p:tgtEl>
                                        <p:attrNameLst>
                                          <p:attrName>style.visibility</p:attrName>
                                        </p:attrNameLst>
                                      </p:cBhvr>
                                      <p:to>
                                        <p:strVal val="visible"/>
                                      </p:to>
                                    </p:set>
                                    <p:animEffect transition="in" filter="fade">
                                      <p:cBhvr>
                                        <p:cTn id="14" dur="1000"/>
                                        <p:tgtEl>
                                          <p:spTgt spid="125955">
                                            <p:txEl>
                                              <p:pRg st="1" end="1"/>
                                            </p:txEl>
                                          </p:spTgt>
                                        </p:tgtEl>
                                      </p:cBhvr>
                                    </p:animEffect>
                                    <p:anim calcmode="lin" valueType="num">
                                      <p:cBhvr>
                                        <p:cTn id="15" dur="1000" fill="hold"/>
                                        <p:tgtEl>
                                          <p:spTgt spid="12595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2595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5"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5171" name="Rectangle 3"/>
          <p:cNvSpPr>
            <a:spLocks noGrp="1" noChangeArrowheads="1"/>
          </p:cNvSpPr>
          <p:nvPr>
            <p:ph type="body" idx="1"/>
          </p:nvPr>
        </p:nvSpPr>
        <p:spPr/>
        <p:txBody>
          <a:bodyPr/>
          <a:lstStyle/>
          <a:p>
            <a:pPr>
              <a:lnSpc>
                <a:spcPct val="80000"/>
              </a:lnSpc>
            </a:pPr>
            <a:r>
              <a:rPr lang="en-US" sz="2000" b="1"/>
              <a:t>C.    Rule of third</a:t>
            </a:r>
            <a:r>
              <a:rPr lang="en-US" sz="2000"/>
              <a:t> (aturan sepertiga )</a:t>
            </a:r>
          </a:p>
          <a:p>
            <a:pPr>
              <a:lnSpc>
                <a:spcPct val="80000"/>
              </a:lnSpc>
            </a:pPr>
            <a:r>
              <a:rPr lang="en-US" sz="2000"/>
              <a:t>Komposisi ini merupakan komposisi yang </a:t>
            </a:r>
          </a:p>
          <a:p>
            <a:pPr>
              <a:lnSpc>
                <a:spcPct val="80000"/>
              </a:lnSpc>
            </a:pPr>
            <a:r>
              <a:rPr lang="en-US" sz="2000"/>
              <a:t>sangat populer.Komposisi ini merupakan </a:t>
            </a:r>
          </a:p>
          <a:p>
            <a:pPr>
              <a:lnSpc>
                <a:spcPct val="80000"/>
              </a:lnSpc>
            </a:pPr>
            <a:r>
              <a:rPr lang="en-US" sz="2000"/>
              <a:t>komposisi klasik yang didapatkan dengan </a:t>
            </a:r>
          </a:p>
          <a:p>
            <a:pPr>
              <a:lnSpc>
                <a:spcPct val="80000"/>
              </a:lnSpc>
            </a:pPr>
            <a:r>
              <a:rPr lang="en-US" sz="2000"/>
              <a:t>membagi bidang gambar dalam tiga bagian </a:t>
            </a:r>
          </a:p>
          <a:p>
            <a:pPr>
              <a:lnSpc>
                <a:spcPct val="80000"/>
              </a:lnSpc>
            </a:pPr>
            <a:r>
              <a:rPr lang="en-US" sz="2000"/>
              <a:t>yang sama besar dan proporsional,</a:t>
            </a:r>
          </a:p>
          <a:p>
            <a:pPr>
              <a:lnSpc>
                <a:spcPct val="80000"/>
              </a:lnSpc>
            </a:pPr>
            <a:r>
              <a:rPr lang="en-US" sz="2000"/>
              <a:t>horisonta,dan  vertikal.Dengan menarik </a:t>
            </a:r>
          </a:p>
          <a:p>
            <a:pPr>
              <a:lnSpc>
                <a:spcPct val="80000"/>
              </a:lnSpc>
            </a:pPr>
            <a:r>
              <a:rPr lang="en-US" sz="2000"/>
              <a:t>garis-garis khayal diatas bidang gambar </a:t>
            </a:r>
          </a:p>
          <a:p>
            <a:pPr>
              <a:lnSpc>
                <a:spcPct val="80000"/>
              </a:lnSpc>
            </a:pPr>
            <a:r>
              <a:rPr lang="en-US" sz="2000"/>
              <a:t>tersebut, akan diperoleh empat titik </a:t>
            </a:r>
          </a:p>
          <a:p>
            <a:pPr>
              <a:lnSpc>
                <a:spcPct val="80000"/>
              </a:lnSpc>
            </a:pPr>
            <a:r>
              <a:rPr lang="en-US" sz="2000"/>
              <a:t>perpotongan dimana disalah satu titik </a:t>
            </a:r>
          </a:p>
          <a:p>
            <a:pPr>
              <a:lnSpc>
                <a:spcPct val="80000"/>
              </a:lnSpc>
            </a:pPr>
            <a:r>
              <a:rPr lang="en-US" sz="2000"/>
              <a:t>tersebut objek yang menjadipusat </a:t>
            </a:r>
          </a:p>
          <a:p>
            <a:pPr>
              <a:lnSpc>
                <a:spcPct val="80000"/>
              </a:lnSpc>
            </a:pPr>
            <a:r>
              <a:rPr lang="en-US" sz="2000"/>
              <a:t>perhatian harus ditempatkan. </a:t>
            </a:r>
          </a:p>
          <a:p>
            <a:pPr>
              <a:lnSpc>
                <a:spcPct val="80000"/>
              </a:lnSpc>
            </a:pPr>
            <a:r>
              <a:rPr lang="en-US" sz="2000"/>
              <a:t> </a:t>
            </a:r>
          </a:p>
          <a:p>
            <a:pPr>
              <a:lnSpc>
                <a:spcPct val="80000"/>
              </a:lnSpc>
            </a:pPr>
            <a:endParaRPr lang="en-US" sz="2000"/>
          </a:p>
        </p:txBody>
      </p:sp>
      <p:pic>
        <p:nvPicPr>
          <p:cNvPr id="135173" name="Picture 5" descr="kursi 003 copy"/>
          <p:cNvPicPr>
            <a:picLocks noChangeAspect="1" noChangeArrowheads="1"/>
          </p:cNvPicPr>
          <p:nvPr/>
        </p:nvPicPr>
        <p:blipFill>
          <a:blip r:embed="rId2"/>
          <a:srcRect/>
          <a:stretch>
            <a:fillRect/>
          </a:stretch>
        </p:blipFill>
        <p:spPr bwMode="auto">
          <a:xfrm>
            <a:off x="6096000" y="2362200"/>
            <a:ext cx="2522538" cy="3886200"/>
          </a:xfrm>
          <a:prstGeom prst="rect">
            <a:avLst/>
          </a:prstGeom>
          <a:noFill/>
        </p:spPr>
      </p:pic>
      <p:sp>
        <p:nvSpPr>
          <p:cNvPr id="135174" name="Line 6"/>
          <p:cNvSpPr>
            <a:spLocks noChangeShapeType="1"/>
          </p:cNvSpPr>
          <p:nvPr/>
        </p:nvSpPr>
        <p:spPr bwMode="auto">
          <a:xfrm>
            <a:off x="6096000" y="3505200"/>
            <a:ext cx="2514600" cy="0"/>
          </a:xfrm>
          <a:prstGeom prst="line">
            <a:avLst/>
          </a:prstGeom>
          <a:noFill/>
          <a:ln w="9525">
            <a:solidFill>
              <a:schemeClr val="tx1"/>
            </a:solidFill>
            <a:round/>
            <a:headEnd/>
            <a:tailEnd/>
          </a:ln>
          <a:effectLst/>
        </p:spPr>
        <p:txBody>
          <a:bodyPr/>
          <a:lstStyle/>
          <a:p>
            <a:endParaRPr lang="en-US"/>
          </a:p>
        </p:txBody>
      </p:sp>
      <p:sp>
        <p:nvSpPr>
          <p:cNvPr id="135175" name="Line 7"/>
          <p:cNvSpPr>
            <a:spLocks noChangeShapeType="1"/>
          </p:cNvSpPr>
          <p:nvPr/>
        </p:nvSpPr>
        <p:spPr bwMode="auto">
          <a:xfrm>
            <a:off x="6096000" y="5029200"/>
            <a:ext cx="2514600" cy="0"/>
          </a:xfrm>
          <a:prstGeom prst="line">
            <a:avLst/>
          </a:prstGeom>
          <a:noFill/>
          <a:ln w="9525">
            <a:solidFill>
              <a:schemeClr val="tx1"/>
            </a:solidFill>
            <a:round/>
            <a:headEnd/>
            <a:tailEnd/>
          </a:ln>
          <a:effectLst/>
        </p:spPr>
        <p:txBody>
          <a:bodyPr/>
          <a:lstStyle/>
          <a:p>
            <a:endParaRPr lang="en-US"/>
          </a:p>
        </p:txBody>
      </p:sp>
      <p:sp>
        <p:nvSpPr>
          <p:cNvPr id="135176" name="Line 8"/>
          <p:cNvSpPr>
            <a:spLocks noChangeShapeType="1"/>
          </p:cNvSpPr>
          <p:nvPr/>
        </p:nvSpPr>
        <p:spPr bwMode="auto">
          <a:xfrm>
            <a:off x="6934200" y="2362200"/>
            <a:ext cx="0" cy="3886200"/>
          </a:xfrm>
          <a:prstGeom prst="line">
            <a:avLst/>
          </a:prstGeom>
          <a:noFill/>
          <a:ln w="9525">
            <a:solidFill>
              <a:schemeClr val="tx1"/>
            </a:solidFill>
            <a:round/>
            <a:headEnd/>
            <a:tailEnd/>
          </a:ln>
          <a:effectLst/>
        </p:spPr>
        <p:txBody>
          <a:bodyPr/>
          <a:lstStyle/>
          <a:p>
            <a:endParaRPr lang="en-US"/>
          </a:p>
        </p:txBody>
      </p:sp>
      <p:sp>
        <p:nvSpPr>
          <p:cNvPr id="135177" name="Line 9"/>
          <p:cNvSpPr>
            <a:spLocks noChangeShapeType="1"/>
          </p:cNvSpPr>
          <p:nvPr/>
        </p:nvSpPr>
        <p:spPr bwMode="auto">
          <a:xfrm>
            <a:off x="7772400" y="2362200"/>
            <a:ext cx="0" cy="3886200"/>
          </a:xfrm>
          <a:prstGeom prst="line">
            <a:avLst/>
          </a:prstGeom>
          <a:noFill/>
          <a:ln w="9525">
            <a:solidFill>
              <a:schemeClr val="tx1"/>
            </a:solidFill>
            <a:round/>
            <a:headEnd/>
            <a:tailEnd/>
          </a:ln>
          <a:effectLst/>
        </p:spPr>
        <p:txBody>
          <a:bodyPr/>
          <a:lstStyle/>
          <a:p>
            <a:endParaRPr lang="en-US"/>
          </a:p>
        </p:txBody>
      </p:sp>
      <p:sp>
        <p:nvSpPr>
          <p:cNvPr id="135179" name="Rectangle 11"/>
          <p:cNvSpPr>
            <a:spLocks noChangeArrowheads="1"/>
          </p:cNvSpPr>
          <p:nvPr/>
        </p:nvSpPr>
        <p:spPr bwMode="auto">
          <a:xfrm>
            <a:off x="6096000" y="2362200"/>
            <a:ext cx="2514600" cy="3886200"/>
          </a:xfrm>
          <a:prstGeom prst="rect">
            <a:avLst/>
          </a:prstGeom>
          <a:noFill/>
          <a:ln w="9525">
            <a:solidFill>
              <a:schemeClr val="tx1"/>
            </a:solidFill>
            <a:miter lim="800000"/>
            <a:headEnd/>
            <a:tailEnd/>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5171">
                                            <p:txEl>
                                              <p:pRg st="0" end="0"/>
                                            </p:txEl>
                                          </p:spTgt>
                                        </p:tgtEl>
                                        <p:attrNameLst>
                                          <p:attrName>style.visibility</p:attrName>
                                        </p:attrNameLst>
                                      </p:cBhvr>
                                      <p:to>
                                        <p:strVal val="visible"/>
                                      </p:to>
                                    </p:set>
                                    <p:animEffect transition="in" filter="fade">
                                      <p:cBhvr>
                                        <p:cTn id="7" dur="2000"/>
                                        <p:tgtEl>
                                          <p:spTgt spid="135171">
                                            <p:txEl>
                                              <p:pRg st="0" end="0"/>
                                            </p:txEl>
                                          </p:spTgt>
                                        </p:tgtEl>
                                      </p:cBhvr>
                                    </p:animEffect>
                                  </p:childTnLst>
                                  <p:subTnLst>
                                    <p:animClr clrSpc="rgb" dir="cw">
                                      <p:cBhvr override="childStyle">
                                        <p:cTn dur="1" fill="hold" display="0" masterRel="nextClick" afterEffect="1"/>
                                        <p:tgtEl>
                                          <p:spTgt spid="135171">
                                            <p:txEl>
                                              <p:pRg st="0" end="0"/>
                                            </p:txEl>
                                          </p:spTgt>
                                        </p:tgtEl>
                                        <p:attrNameLst>
                                          <p:attrName>ppt_c</p:attrName>
                                        </p:attrNameLst>
                                      </p:cBhvr>
                                      <p:to>
                                        <a:schemeClr val="bg2"/>
                                      </p:to>
                                    </p:animClr>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5171">
                                            <p:txEl>
                                              <p:pRg st="1" end="1"/>
                                            </p:txEl>
                                          </p:spTgt>
                                        </p:tgtEl>
                                        <p:attrNameLst>
                                          <p:attrName>style.visibility</p:attrName>
                                        </p:attrNameLst>
                                      </p:cBhvr>
                                      <p:to>
                                        <p:strVal val="visible"/>
                                      </p:to>
                                    </p:set>
                                    <p:animEffect transition="in" filter="fade">
                                      <p:cBhvr>
                                        <p:cTn id="12" dur="2000"/>
                                        <p:tgtEl>
                                          <p:spTgt spid="135171">
                                            <p:txEl>
                                              <p:pRg st="1" end="1"/>
                                            </p:txEl>
                                          </p:spTgt>
                                        </p:tgtEl>
                                      </p:cBhvr>
                                    </p:animEffect>
                                  </p:childTnLst>
                                  <p:subTnLst>
                                    <p:animClr clrSpc="rgb" dir="cw">
                                      <p:cBhvr override="childStyle">
                                        <p:cTn dur="1" fill="hold" display="0" masterRel="nextClick" afterEffect="1"/>
                                        <p:tgtEl>
                                          <p:spTgt spid="135171">
                                            <p:txEl>
                                              <p:pRg st="1" end="1"/>
                                            </p:txEl>
                                          </p:spTgt>
                                        </p:tgtEl>
                                        <p:attrNameLst>
                                          <p:attrName>ppt_c</p:attrName>
                                        </p:attrNameLst>
                                      </p:cBhvr>
                                      <p:to>
                                        <a:schemeClr val="bg2"/>
                                      </p:to>
                                    </p:animClr>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5171">
                                            <p:txEl>
                                              <p:pRg st="2" end="2"/>
                                            </p:txEl>
                                          </p:spTgt>
                                        </p:tgtEl>
                                        <p:attrNameLst>
                                          <p:attrName>style.visibility</p:attrName>
                                        </p:attrNameLst>
                                      </p:cBhvr>
                                      <p:to>
                                        <p:strVal val="visible"/>
                                      </p:to>
                                    </p:set>
                                    <p:animEffect transition="in" filter="fade">
                                      <p:cBhvr>
                                        <p:cTn id="17" dur="2000"/>
                                        <p:tgtEl>
                                          <p:spTgt spid="135171">
                                            <p:txEl>
                                              <p:pRg st="2" end="2"/>
                                            </p:txEl>
                                          </p:spTgt>
                                        </p:tgtEl>
                                      </p:cBhvr>
                                    </p:animEffect>
                                  </p:childTnLst>
                                  <p:subTnLst>
                                    <p:animClr clrSpc="rgb" dir="cw">
                                      <p:cBhvr override="childStyle">
                                        <p:cTn dur="1" fill="hold" display="0" masterRel="nextClick" afterEffect="1"/>
                                        <p:tgtEl>
                                          <p:spTgt spid="135171">
                                            <p:txEl>
                                              <p:pRg st="2" end="2"/>
                                            </p:txEl>
                                          </p:spTgt>
                                        </p:tgtEl>
                                        <p:attrNameLst>
                                          <p:attrName>ppt_c</p:attrName>
                                        </p:attrNameLst>
                                      </p:cBhvr>
                                      <p:to>
                                        <a:schemeClr val="bg2"/>
                                      </p:to>
                                    </p:animClr>
                                  </p:sub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5171">
                                            <p:txEl>
                                              <p:pRg st="3" end="3"/>
                                            </p:txEl>
                                          </p:spTgt>
                                        </p:tgtEl>
                                        <p:attrNameLst>
                                          <p:attrName>style.visibility</p:attrName>
                                        </p:attrNameLst>
                                      </p:cBhvr>
                                      <p:to>
                                        <p:strVal val="visible"/>
                                      </p:to>
                                    </p:set>
                                    <p:animEffect transition="in" filter="fade">
                                      <p:cBhvr>
                                        <p:cTn id="22" dur="2000"/>
                                        <p:tgtEl>
                                          <p:spTgt spid="135171">
                                            <p:txEl>
                                              <p:pRg st="3" end="3"/>
                                            </p:txEl>
                                          </p:spTgt>
                                        </p:tgtEl>
                                      </p:cBhvr>
                                    </p:animEffect>
                                  </p:childTnLst>
                                  <p:subTnLst>
                                    <p:animClr clrSpc="rgb" dir="cw">
                                      <p:cBhvr override="childStyle">
                                        <p:cTn dur="1" fill="hold" display="0" masterRel="nextClick" afterEffect="1"/>
                                        <p:tgtEl>
                                          <p:spTgt spid="135171">
                                            <p:txEl>
                                              <p:pRg st="3" end="3"/>
                                            </p:txEl>
                                          </p:spTgt>
                                        </p:tgtEl>
                                        <p:attrNameLst>
                                          <p:attrName>ppt_c</p:attrName>
                                        </p:attrNameLst>
                                      </p:cBhvr>
                                      <p:to>
                                        <a:schemeClr val="bg2"/>
                                      </p:to>
                                    </p:animClr>
                                  </p:sub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5171">
                                            <p:txEl>
                                              <p:pRg st="4" end="4"/>
                                            </p:txEl>
                                          </p:spTgt>
                                        </p:tgtEl>
                                        <p:attrNameLst>
                                          <p:attrName>style.visibility</p:attrName>
                                        </p:attrNameLst>
                                      </p:cBhvr>
                                      <p:to>
                                        <p:strVal val="visible"/>
                                      </p:to>
                                    </p:set>
                                    <p:animEffect transition="in" filter="fade">
                                      <p:cBhvr>
                                        <p:cTn id="27" dur="2000"/>
                                        <p:tgtEl>
                                          <p:spTgt spid="135171">
                                            <p:txEl>
                                              <p:pRg st="4" end="4"/>
                                            </p:txEl>
                                          </p:spTgt>
                                        </p:tgtEl>
                                      </p:cBhvr>
                                    </p:animEffect>
                                  </p:childTnLst>
                                  <p:subTnLst>
                                    <p:animClr clrSpc="rgb" dir="cw">
                                      <p:cBhvr override="childStyle">
                                        <p:cTn dur="1" fill="hold" display="0" masterRel="nextClick" afterEffect="1"/>
                                        <p:tgtEl>
                                          <p:spTgt spid="135171">
                                            <p:txEl>
                                              <p:pRg st="4" end="4"/>
                                            </p:txEl>
                                          </p:spTgt>
                                        </p:tgtEl>
                                        <p:attrNameLst>
                                          <p:attrName>ppt_c</p:attrName>
                                        </p:attrNameLst>
                                      </p:cBhvr>
                                      <p:to>
                                        <a:schemeClr val="bg2"/>
                                      </p:to>
                                    </p:animClr>
                                  </p:sub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5171">
                                            <p:txEl>
                                              <p:pRg st="5" end="5"/>
                                            </p:txEl>
                                          </p:spTgt>
                                        </p:tgtEl>
                                        <p:attrNameLst>
                                          <p:attrName>style.visibility</p:attrName>
                                        </p:attrNameLst>
                                      </p:cBhvr>
                                      <p:to>
                                        <p:strVal val="visible"/>
                                      </p:to>
                                    </p:set>
                                    <p:animEffect transition="in" filter="fade">
                                      <p:cBhvr>
                                        <p:cTn id="32" dur="2000"/>
                                        <p:tgtEl>
                                          <p:spTgt spid="135171">
                                            <p:txEl>
                                              <p:pRg st="5" end="5"/>
                                            </p:txEl>
                                          </p:spTgt>
                                        </p:tgtEl>
                                      </p:cBhvr>
                                    </p:animEffect>
                                  </p:childTnLst>
                                  <p:subTnLst>
                                    <p:animClr clrSpc="rgb" dir="cw">
                                      <p:cBhvr override="childStyle">
                                        <p:cTn dur="1" fill="hold" display="0" masterRel="nextClick" afterEffect="1"/>
                                        <p:tgtEl>
                                          <p:spTgt spid="135171">
                                            <p:txEl>
                                              <p:pRg st="5" end="5"/>
                                            </p:txEl>
                                          </p:spTgt>
                                        </p:tgtEl>
                                        <p:attrNameLst>
                                          <p:attrName>ppt_c</p:attrName>
                                        </p:attrNameLst>
                                      </p:cBhvr>
                                      <p:to>
                                        <a:schemeClr val="bg2"/>
                                      </p:to>
                                    </p:animClr>
                                  </p:sub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35171">
                                            <p:txEl>
                                              <p:pRg st="6" end="6"/>
                                            </p:txEl>
                                          </p:spTgt>
                                        </p:tgtEl>
                                        <p:attrNameLst>
                                          <p:attrName>style.visibility</p:attrName>
                                        </p:attrNameLst>
                                      </p:cBhvr>
                                      <p:to>
                                        <p:strVal val="visible"/>
                                      </p:to>
                                    </p:set>
                                    <p:animEffect transition="in" filter="fade">
                                      <p:cBhvr>
                                        <p:cTn id="37" dur="2000"/>
                                        <p:tgtEl>
                                          <p:spTgt spid="135171">
                                            <p:txEl>
                                              <p:pRg st="6" end="6"/>
                                            </p:txEl>
                                          </p:spTgt>
                                        </p:tgtEl>
                                      </p:cBhvr>
                                    </p:animEffect>
                                  </p:childTnLst>
                                  <p:subTnLst>
                                    <p:animClr clrSpc="rgb" dir="cw">
                                      <p:cBhvr override="childStyle">
                                        <p:cTn dur="1" fill="hold" display="0" masterRel="nextClick" afterEffect="1"/>
                                        <p:tgtEl>
                                          <p:spTgt spid="135171">
                                            <p:txEl>
                                              <p:pRg st="6" end="6"/>
                                            </p:txEl>
                                          </p:spTgt>
                                        </p:tgtEl>
                                        <p:attrNameLst>
                                          <p:attrName>ppt_c</p:attrName>
                                        </p:attrNameLst>
                                      </p:cBhvr>
                                      <p:to>
                                        <a:schemeClr val="bg2"/>
                                      </p:to>
                                    </p:animClr>
                                  </p:sub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35171">
                                            <p:txEl>
                                              <p:pRg st="7" end="7"/>
                                            </p:txEl>
                                          </p:spTgt>
                                        </p:tgtEl>
                                        <p:attrNameLst>
                                          <p:attrName>style.visibility</p:attrName>
                                        </p:attrNameLst>
                                      </p:cBhvr>
                                      <p:to>
                                        <p:strVal val="visible"/>
                                      </p:to>
                                    </p:set>
                                    <p:animEffect transition="in" filter="fade">
                                      <p:cBhvr>
                                        <p:cTn id="42" dur="2000"/>
                                        <p:tgtEl>
                                          <p:spTgt spid="135171">
                                            <p:txEl>
                                              <p:pRg st="7" end="7"/>
                                            </p:txEl>
                                          </p:spTgt>
                                        </p:tgtEl>
                                      </p:cBhvr>
                                    </p:animEffect>
                                  </p:childTnLst>
                                  <p:subTnLst>
                                    <p:animClr clrSpc="rgb" dir="cw">
                                      <p:cBhvr override="childStyle">
                                        <p:cTn dur="1" fill="hold" display="0" masterRel="nextClick" afterEffect="1"/>
                                        <p:tgtEl>
                                          <p:spTgt spid="135171">
                                            <p:txEl>
                                              <p:pRg st="7" end="7"/>
                                            </p:txEl>
                                          </p:spTgt>
                                        </p:tgtEl>
                                        <p:attrNameLst>
                                          <p:attrName>ppt_c</p:attrName>
                                        </p:attrNameLst>
                                      </p:cBhvr>
                                      <p:to>
                                        <a:schemeClr val="bg2"/>
                                      </p:to>
                                    </p:animClr>
                                  </p:sub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35171">
                                            <p:txEl>
                                              <p:pRg st="8" end="8"/>
                                            </p:txEl>
                                          </p:spTgt>
                                        </p:tgtEl>
                                        <p:attrNameLst>
                                          <p:attrName>style.visibility</p:attrName>
                                        </p:attrNameLst>
                                      </p:cBhvr>
                                      <p:to>
                                        <p:strVal val="visible"/>
                                      </p:to>
                                    </p:set>
                                    <p:animEffect transition="in" filter="fade">
                                      <p:cBhvr>
                                        <p:cTn id="47" dur="2000"/>
                                        <p:tgtEl>
                                          <p:spTgt spid="135171">
                                            <p:txEl>
                                              <p:pRg st="8" end="8"/>
                                            </p:txEl>
                                          </p:spTgt>
                                        </p:tgtEl>
                                      </p:cBhvr>
                                    </p:animEffect>
                                  </p:childTnLst>
                                  <p:subTnLst>
                                    <p:animClr clrSpc="rgb" dir="cw">
                                      <p:cBhvr override="childStyle">
                                        <p:cTn dur="1" fill="hold" display="0" masterRel="nextClick" afterEffect="1"/>
                                        <p:tgtEl>
                                          <p:spTgt spid="135171">
                                            <p:txEl>
                                              <p:pRg st="8" end="8"/>
                                            </p:txEl>
                                          </p:spTgt>
                                        </p:tgtEl>
                                        <p:attrNameLst>
                                          <p:attrName>ppt_c</p:attrName>
                                        </p:attrNameLst>
                                      </p:cBhvr>
                                      <p:to>
                                        <a:schemeClr val="bg2"/>
                                      </p:to>
                                    </p:animClr>
                                  </p:sub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35171">
                                            <p:txEl>
                                              <p:pRg st="9" end="9"/>
                                            </p:txEl>
                                          </p:spTgt>
                                        </p:tgtEl>
                                        <p:attrNameLst>
                                          <p:attrName>style.visibility</p:attrName>
                                        </p:attrNameLst>
                                      </p:cBhvr>
                                      <p:to>
                                        <p:strVal val="visible"/>
                                      </p:to>
                                    </p:set>
                                    <p:animEffect transition="in" filter="fade">
                                      <p:cBhvr>
                                        <p:cTn id="52" dur="2000"/>
                                        <p:tgtEl>
                                          <p:spTgt spid="135171">
                                            <p:txEl>
                                              <p:pRg st="9" end="9"/>
                                            </p:txEl>
                                          </p:spTgt>
                                        </p:tgtEl>
                                      </p:cBhvr>
                                    </p:animEffect>
                                  </p:childTnLst>
                                  <p:subTnLst>
                                    <p:animClr clrSpc="rgb" dir="cw">
                                      <p:cBhvr override="childStyle">
                                        <p:cTn dur="1" fill="hold" display="0" masterRel="nextClick" afterEffect="1"/>
                                        <p:tgtEl>
                                          <p:spTgt spid="135171">
                                            <p:txEl>
                                              <p:pRg st="9" end="9"/>
                                            </p:txEl>
                                          </p:spTgt>
                                        </p:tgtEl>
                                        <p:attrNameLst>
                                          <p:attrName>ppt_c</p:attrName>
                                        </p:attrNameLst>
                                      </p:cBhvr>
                                      <p:to>
                                        <a:schemeClr val="bg2"/>
                                      </p:to>
                                    </p:animClr>
                                  </p:sub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35171">
                                            <p:txEl>
                                              <p:pRg st="10" end="10"/>
                                            </p:txEl>
                                          </p:spTgt>
                                        </p:tgtEl>
                                        <p:attrNameLst>
                                          <p:attrName>style.visibility</p:attrName>
                                        </p:attrNameLst>
                                      </p:cBhvr>
                                      <p:to>
                                        <p:strVal val="visible"/>
                                      </p:to>
                                    </p:set>
                                    <p:animEffect transition="in" filter="fade">
                                      <p:cBhvr>
                                        <p:cTn id="57" dur="2000"/>
                                        <p:tgtEl>
                                          <p:spTgt spid="135171">
                                            <p:txEl>
                                              <p:pRg st="10" end="10"/>
                                            </p:txEl>
                                          </p:spTgt>
                                        </p:tgtEl>
                                      </p:cBhvr>
                                    </p:animEffect>
                                  </p:childTnLst>
                                  <p:subTnLst>
                                    <p:animClr clrSpc="rgb" dir="cw">
                                      <p:cBhvr override="childStyle">
                                        <p:cTn dur="1" fill="hold" display="0" masterRel="nextClick" afterEffect="1"/>
                                        <p:tgtEl>
                                          <p:spTgt spid="135171">
                                            <p:txEl>
                                              <p:pRg st="10" end="10"/>
                                            </p:txEl>
                                          </p:spTgt>
                                        </p:tgtEl>
                                        <p:attrNameLst>
                                          <p:attrName>ppt_c</p:attrName>
                                        </p:attrNameLst>
                                      </p:cBhvr>
                                      <p:to>
                                        <a:schemeClr val="bg2"/>
                                      </p:to>
                                    </p:animClr>
                                  </p:sub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35171">
                                            <p:txEl>
                                              <p:pRg st="11" end="11"/>
                                            </p:txEl>
                                          </p:spTgt>
                                        </p:tgtEl>
                                        <p:attrNameLst>
                                          <p:attrName>style.visibility</p:attrName>
                                        </p:attrNameLst>
                                      </p:cBhvr>
                                      <p:to>
                                        <p:strVal val="visible"/>
                                      </p:to>
                                    </p:set>
                                    <p:animEffect transition="in" filter="fade">
                                      <p:cBhvr>
                                        <p:cTn id="62" dur="2000"/>
                                        <p:tgtEl>
                                          <p:spTgt spid="135171">
                                            <p:txEl>
                                              <p:pRg st="11" end="11"/>
                                            </p:txEl>
                                          </p:spTgt>
                                        </p:tgtEl>
                                      </p:cBhvr>
                                    </p:animEffect>
                                  </p:childTnLst>
                                  <p:subTnLst>
                                    <p:animClr clrSpc="rgb" dir="cw">
                                      <p:cBhvr override="childStyle">
                                        <p:cTn dur="1" fill="hold" display="0" masterRel="nextClick" afterEffect="1"/>
                                        <p:tgtEl>
                                          <p:spTgt spid="135171">
                                            <p:txEl>
                                              <p:pRg st="11" end="11"/>
                                            </p:txEl>
                                          </p:spTgt>
                                        </p:tgtEl>
                                        <p:attrNameLst>
                                          <p:attrName>ppt_c</p:attrName>
                                        </p:attrNameLst>
                                      </p:cBhvr>
                                      <p:to>
                                        <a:schemeClr val="bg2"/>
                                      </p:to>
                                    </p:animClr>
                                  </p:sub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135171">
                                            <p:txEl>
                                              <p:pRg st="12" end="12"/>
                                            </p:txEl>
                                          </p:spTgt>
                                        </p:tgtEl>
                                        <p:attrNameLst>
                                          <p:attrName>style.visibility</p:attrName>
                                        </p:attrNameLst>
                                      </p:cBhvr>
                                      <p:to>
                                        <p:strVal val="visible"/>
                                      </p:to>
                                    </p:set>
                                    <p:animEffect transition="in" filter="fade">
                                      <p:cBhvr>
                                        <p:cTn id="67" dur="2000"/>
                                        <p:tgtEl>
                                          <p:spTgt spid="135171">
                                            <p:txEl>
                                              <p:pRg st="12" end="12"/>
                                            </p:txEl>
                                          </p:spTgt>
                                        </p:tgtEl>
                                      </p:cBhvr>
                                    </p:animEffect>
                                  </p:childTnLst>
                                  <p:subTnLst>
                                    <p:animClr clrSpc="rgb" dir="cw">
                                      <p:cBhvr override="childStyle">
                                        <p:cTn dur="1" fill="hold" display="0" masterRel="nextClick" afterEffect="1"/>
                                        <p:tgtEl>
                                          <p:spTgt spid="135171">
                                            <p:txEl>
                                              <p:pRg st="12" end="12"/>
                                            </p:txEl>
                                          </p:spTgt>
                                        </p:tgtEl>
                                        <p:attrNameLst>
                                          <p:attrName>ppt_c</p:attrName>
                                        </p:attrNameLst>
                                      </p:cBhvr>
                                      <p:to>
                                        <a:schemeClr val="bg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1"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6195" name="Rectangle 3"/>
          <p:cNvSpPr>
            <a:spLocks noGrp="1" noChangeArrowheads="1"/>
          </p:cNvSpPr>
          <p:nvPr>
            <p:ph type="body" idx="1"/>
          </p:nvPr>
        </p:nvSpPr>
        <p:spPr/>
        <p:txBody>
          <a:bodyPr/>
          <a:lstStyle/>
          <a:p>
            <a:r>
              <a:rPr lang="en-US" b="1"/>
              <a:t>Eksplorasi</a:t>
            </a:r>
          </a:p>
          <a:p>
            <a:pPr>
              <a:buFontTx/>
              <a:buNone/>
            </a:pPr>
            <a:r>
              <a:rPr lang="en-US" sz="2400"/>
              <a:t>Komposisi ini merupakan eksplorasi dari setiap</a:t>
            </a:r>
          </a:p>
          <a:p>
            <a:pPr>
              <a:buFontTx/>
              <a:buNone/>
            </a:pPr>
            <a:r>
              <a:rPr lang="en-US" sz="2400"/>
              <a:t>fotografer yang berbda dengan yang lain atau </a:t>
            </a:r>
          </a:p>
          <a:p>
            <a:pPr>
              <a:buFontTx/>
              <a:buNone/>
            </a:pPr>
            <a:r>
              <a:rPr lang="en-US" sz="2400"/>
              <a:t>sangat </a:t>
            </a:r>
          </a:p>
          <a:p>
            <a:pPr>
              <a:buFontTx/>
              <a:buNone/>
            </a:pPr>
            <a:r>
              <a:rPr lang="en-US" sz="2400"/>
              <a:t>ekstrim, terkadang akan memberikan hasil yang</a:t>
            </a:r>
          </a:p>
          <a:p>
            <a:pPr>
              <a:buFontTx/>
              <a:buNone/>
            </a:pPr>
            <a:r>
              <a:rPr lang="en-US" sz="2400"/>
              <a:t> menarik meskipun hasil yang itu relatif </a:t>
            </a:r>
          </a:p>
          <a:p>
            <a:pPr>
              <a:buFontTx/>
              <a:buNone/>
            </a:pPr>
            <a:r>
              <a:rPr lang="en-US" sz="2400"/>
              <a:t>tergantung orang yang melihatnya.</a:t>
            </a:r>
          </a:p>
          <a:p>
            <a:endParaRPr lang="en-US" sz="2400"/>
          </a:p>
        </p:txBody>
      </p:sp>
      <p:pic>
        <p:nvPicPr>
          <p:cNvPr id="136196" name="Picture 4" descr="21"/>
          <p:cNvPicPr>
            <a:picLocks noChangeAspect="1" noChangeArrowheads="1"/>
          </p:cNvPicPr>
          <p:nvPr/>
        </p:nvPicPr>
        <p:blipFill>
          <a:blip r:embed="rId2"/>
          <a:srcRect/>
          <a:stretch>
            <a:fillRect/>
          </a:stretch>
        </p:blipFill>
        <p:spPr bwMode="auto">
          <a:xfrm>
            <a:off x="7162800" y="2514600"/>
            <a:ext cx="1311275" cy="4114800"/>
          </a:xfrm>
          <a:prstGeom prst="rect">
            <a:avLst/>
          </a:prstGeom>
          <a:noFill/>
        </p:spPr>
      </p:pic>
      <p:sp>
        <p:nvSpPr>
          <p:cNvPr id="136197" name="Rectangle 5"/>
          <p:cNvSpPr>
            <a:spLocks noChangeArrowheads="1"/>
          </p:cNvSpPr>
          <p:nvPr/>
        </p:nvSpPr>
        <p:spPr bwMode="auto">
          <a:xfrm>
            <a:off x="7162800" y="2514600"/>
            <a:ext cx="1295400" cy="4114800"/>
          </a:xfrm>
          <a:prstGeom prst="rect">
            <a:avLst/>
          </a:prstGeom>
          <a:noFill/>
          <a:ln w="9525">
            <a:solidFill>
              <a:schemeClr val="tx1"/>
            </a:solidFill>
            <a:miter lim="800000"/>
            <a:headEnd/>
            <a:tailEnd/>
          </a:ln>
          <a:effectLst/>
        </p:spPr>
        <p:txBody>
          <a:bodyPr wrap="none" anchor="ctr"/>
          <a:lstStyle/>
          <a:p>
            <a:endParaRPr lang="en-US"/>
          </a:p>
        </p:txBody>
      </p:sp>
      <p:sp>
        <p:nvSpPr>
          <p:cNvPr id="136198" name="Line 6"/>
          <p:cNvSpPr>
            <a:spLocks noChangeShapeType="1"/>
          </p:cNvSpPr>
          <p:nvPr/>
        </p:nvSpPr>
        <p:spPr bwMode="auto">
          <a:xfrm>
            <a:off x="7162800" y="3581400"/>
            <a:ext cx="1295400" cy="0"/>
          </a:xfrm>
          <a:prstGeom prst="line">
            <a:avLst/>
          </a:prstGeom>
          <a:noFill/>
          <a:ln w="9525">
            <a:solidFill>
              <a:schemeClr val="tx1"/>
            </a:solidFill>
            <a:round/>
            <a:headEnd/>
            <a:tailEnd/>
          </a:ln>
          <a:effectLst/>
        </p:spPr>
        <p:txBody>
          <a:bodyPr/>
          <a:lstStyle/>
          <a:p>
            <a:endParaRPr lang="en-US"/>
          </a:p>
        </p:txBody>
      </p:sp>
      <p:sp>
        <p:nvSpPr>
          <p:cNvPr id="136199" name="Line 7"/>
          <p:cNvSpPr>
            <a:spLocks noChangeShapeType="1"/>
          </p:cNvSpPr>
          <p:nvPr/>
        </p:nvSpPr>
        <p:spPr bwMode="auto">
          <a:xfrm>
            <a:off x="7162800" y="5334000"/>
            <a:ext cx="1295400" cy="0"/>
          </a:xfrm>
          <a:prstGeom prst="line">
            <a:avLst/>
          </a:prstGeom>
          <a:noFill/>
          <a:ln w="9525">
            <a:solidFill>
              <a:schemeClr val="tx1"/>
            </a:solidFill>
            <a:round/>
            <a:headEnd/>
            <a:tailEnd/>
          </a:ln>
          <a:effectLst/>
        </p:spPr>
        <p:txBody>
          <a:bodyPr/>
          <a:lstStyle/>
          <a:p>
            <a:endParaRPr lang="en-US"/>
          </a:p>
        </p:txBody>
      </p:sp>
      <p:sp>
        <p:nvSpPr>
          <p:cNvPr id="136200" name="Line 8"/>
          <p:cNvSpPr>
            <a:spLocks noChangeShapeType="1"/>
          </p:cNvSpPr>
          <p:nvPr/>
        </p:nvSpPr>
        <p:spPr bwMode="auto">
          <a:xfrm>
            <a:off x="7543800" y="2514600"/>
            <a:ext cx="0" cy="4114800"/>
          </a:xfrm>
          <a:prstGeom prst="line">
            <a:avLst/>
          </a:prstGeom>
          <a:noFill/>
          <a:ln w="9525">
            <a:solidFill>
              <a:schemeClr val="tx1"/>
            </a:solidFill>
            <a:round/>
            <a:headEnd/>
            <a:tailEnd/>
          </a:ln>
          <a:effectLst/>
        </p:spPr>
        <p:txBody>
          <a:bodyPr/>
          <a:lstStyle/>
          <a:p>
            <a:endParaRPr lang="en-US"/>
          </a:p>
        </p:txBody>
      </p:sp>
      <p:sp>
        <p:nvSpPr>
          <p:cNvPr id="136201" name="Line 9"/>
          <p:cNvSpPr>
            <a:spLocks noChangeShapeType="1"/>
          </p:cNvSpPr>
          <p:nvPr/>
        </p:nvSpPr>
        <p:spPr bwMode="auto">
          <a:xfrm>
            <a:off x="8077200" y="2514600"/>
            <a:ext cx="0" cy="411480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iterate type="lt">
                                    <p:tmPct val="10000"/>
                                  </p:iterate>
                                  <p:childTnLst>
                                    <p:set>
                                      <p:cBhvr>
                                        <p:cTn id="6" dur="1" fill="hold">
                                          <p:stCondLst>
                                            <p:cond delay="0"/>
                                          </p:stCondLst>
                                        </p:cTn>
                                        <p:tgtEl>
                                          <p:spTgt spid="136195">
                                            <p:txEl>
                                              <p:pRg st="0" end="0"/>
                                            </p:txEl>
                                          </p:spTgt>
                                        </p:tgtEl>
                                        <p:attrNameLst>
                                          <p:attrName>style.visibility</p:attrName>
                                        </p:attrNameLst>
                                      </p:cBhvr>
                                      <p:to>
                                        <p:strVal val="visible"/>
                                      </p:to>
                                    </p:set>
                                    <p:anim calcmode="lin" valueType="num">
                                      <p:cBhvr>
                                        <p:cTn id="7" dur="500" fill="hold"/>
                                        <p:tgtEl>
                                          <p:spTgt spid="13619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36195">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136195">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13619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136195">
                                            <p:txEl>
                                              <p:pRg st="1" end="1"/>
                                            </p:txEl>
                                          </p:spTgt>
                                        </p:tgtEl>
                                        <p:attrNameLst>
                                          <p:attrName>style.visibility</p:attrName>
                                        </p:attrNameLst>
                                      </p:cBhvr>
                                      <p:to>
                                        <p:strVal val="visible"/>
                                      </p:to>
                                    </p:set>
                                    <p:anim calcmode="lin" valueType="num">
                                      <p:cBhvr>
                                        <p:cTn id="15" dur="500" fill="hold"/>
                                        <p:tgtEl>
                                          <p:spTgt spid="136195">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136195">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136195">
                                            <p:txEl>
                                              <p:pRg st="1" end="1"/>
                                            </p:txEl>
                                          </p:spTgt>
                                        </p:tgtEl>
                                        <p:attrNameLst>
                                          <p:attrName>style.rotation</p:attrName>
                                        </p:attrNameLst>
                                      </p:cBhvr>
                                      <p:tavLst>
                                        <p:tav tm="0">
                                          <p:val>
                                            <p:fltVal val="360"/>
                                          </p:val>
                                        </p:tav>
                                        <p:tav tm="100000">
                                          <p:val>
                                            <p:fltVal val="0"/>
                                          </p:val>
                                        </p:tav>
                                      </p:tavLst>
                                    </p:anim>
                                    <p:animEffect transition="in" filter="fade">
                                      <p:cBhvr>
                                        <p:cTn id="18" dur="500"/>
                                        <p:tgtEl>
                                          <p:spTgt spid="136195">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136195">
                                            <p:txEl>
                                              <p:pRg st="2" end="2"/>
                                            </p:txEl>
                                          </p:spTgt>
                                        </p:tgtEl>
                                        <p:attrNameLst>
                                          <p:attrName>style.visibility</p:attrName>
                                        </p:attrNameLst>
                                      </p:cBhvr>
                                      <p:to>
                                        <p:strVal val="visible"/>
                                      </p:to>
                                    </p:set>
                                    <p:anim calcmode="lin" valueType="num">
                                      <p:cBhvr>
                                        <p:cTn id="23" dur="500" fill="hold"/>
                                        <p:tgtEl>
                                          <p:spTgt spid="136195">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136195">
                                            <p:txEl>
                                              <p:pRg st="2" end="2"/>
                                            </p:txEl>
                                          </p:spTgt>
                                        </p:tgtEl>
                                        <p:attrNameLst>
                                          <p:attrName>ppt_h</p:attrName>
                                        </p:attrNameLst>
                                      </p:cBhvr>
                                      <p:tavLst>
                                        <p:tav tm="0">
                                          <p:val>
                                            <p:fltVal val="0"/>
                                          </p:val>
                                        </p:tav>
                                        <p:tav tm="100000">
                                          <p:val>
                                            <p:strVal val="#ppt_h"/>
                                          </p:val>
                                        </p:tav>
                                      </p:tavLst>
                                    </p:anim>
                                    <p:anim calcmode="lin" valueType="num">
                                      <p:cBhvr>
                                        <p:cTn id="25" dur="500" fill="hold"/>
                                        <p:tgtEl>
                                          <p:spTgt spid="136195">
                                            <p:txEl>
                                              <p:pRg st="2" end="2"/>
                                            </p:txEl>
                                          </p:spTgt>
                                        </p:tgtEl>
                                        <p:attrNameLst>
                                          <p:attrName>style.rotation</p:attrName>
                                        </p:attrNameLst>
                                      </p:cBhvr>
                                      <p:tavLst>
                                        <p:tav tm="0">
                                          <p:val>
                                            <p:fltVal val="360"/>
                                          </p:val>
                                        </p:tav>
                                        <p:tav tm="100000">
                                          <p:val>
                                            <p:fltVal val="0"/>
                                          </p:val>
                                        </p:tav>
                                      </p:tavLst>
                                    </p:anim>
                                    <p:animEffect transition="in" filter="fade">
                                      <p:cBhvr>
                                        <p:cTn id="26" dur="500"/>
                                        <p:tgtEl>
                                          <p:spTgt spid="136195">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iterate type="lt">
                                    <p:tmPct val="10000"/>
                                  </p:iterate>
                                  <p:childTnLst>
                                    <p:set>
                                      <p:cBhvr>
                                        <p:cTn id="30" dur="1" fill="hold">
                                          <p:stCondLst>
                                            <p:cond delay="0"/>
                                          </p:stCondLst>
                                        </p:cTn>
                                        <p:tgtEl>
                                          <p:spTgt spid="136195">
                                            <p:txEl>
                                              <p:pRg st="3" end="3"/>
                                            </p:txEl>
                                          </p:spTgt>
                                        </p:tgtEl>
                                        <p:attrNameLst>
                                          <p:attrName>style.visibility</p:attrName>
                                        </p:attrNameLst>
                                      </p:cBhvr>
                                      <p:to>
                                        <p:strVal val="visible"/>
                                      </p:to>
                                    </p:set>
                                    <p:anim calcmode="lin" valueType="num">
                                      <p:cBhvr>
                                        <p:cTn id="31" dur="500" fill="hold"/>
                                        <p:tgtEl>
                                          <p:spTgt spid="136195">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136195">
                                            <p:txEl>
                                              <p:pRg st="3" end="3"/>
                                            </p:txEl>
                                          </p:spTgt>
                                        </p:tgtEl>
                                        <p:attrNameLst>
                                          <p:attrName>ppt_h</p:attrName>
                                        </p:attrNameLst>
                                      </p:cBhvr>
                                      <p:tavLst>
                                        <p:tav tm="0">
                                          <p:val>
                                            <p:fltVal val="0"/>
                                          </p:val>
                                        </p:tav>
                                        <p:tav tm="100000">
                                          <p:val>
                                            <p:strVal val="#ppt_h"/>
                                          </p:val>
                                        </p:tav>
                                      </p:tavLst>
                                    </p:anim>
                                    <p:anim calcmode="lin" valueType="num">
                                      <p:cBhvr>
                                        <p:cTn id="33" dur="500" fill="hold"/>
                                        <p:tgtEl>
                                          <p:spTgt spid="136195">
                                            <p:txEl>
                                              <p:pRg st="3" end="3"/>
                                            </p:txEl>
                                          </p:spTgt>
                                        </p:tgtEl>
                                        <p:attrNameLst>
                                          <p:attrName>style.rotation</p:attrName>
                                        </p:attrNameLst>
                                      </p:cBhvr>
                                      <p:tavLst>
                                        <p:tav tm="0">
                                          <p:val>
                                            <p:fltVal val="360"/>
                                          </p:val>
                                        </p:tav>
                                        <p:tav tm="100000">
                                          <p:val>
                                            <p:fltVal val="0"/>
                                          </p:val>
                                        </p:tav>
                                      </p:tavLst>
                                    </p:anim>
                                    <p:animEffect transition="in" filter="fade">
                                      <p:cBhvr>
                                        <p:cTn id="34" dur="500"/>
                                        <p:tgtEl>
                                          <p:spTgt spid="136195">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9" presetClass="entr" presetSubtype="0" decel="100000" fill="hold" grpId="0" nodeType="clickEffect">
                                  <p:stCondLst>
                                    <p:cond delay="0"/>
                                  </p:stCondLst>
                                  <p:iterate type="lt">
                                    <p:tmPct val="10000"/>
                                  </p:iterate>
                                  <p:childTnLst>
                                    <p:set>
                                      <p:cBhvr>
                                        <p:cTn id="38" dur="1" fill="hold">
                                          <p:stCondLst>
                                            <p:cond delay="0"/>
                                          </p:stCondLst>
                                        </p:cTn>
                                        <p:tgtEl>
                                          <p:spTgt spid="136195">
                                            <p:txEl>
                                              <p:pRg st="4" end="4"/>
                                            </p:txEl>
                                          </p:spTgt>
                                        </p:tgtEl>
                                        <p:attrNameLst>
                                          <p:attrName>style.visibility</p:attrName>
                                        </p:attrNameLst>
                                      </p:cBhvr>
                                      <p:to>
                                        <p:strVal val="visible"/>
                                      </p:to>
                                    </p:set>
                                    <p:anim calcmode="lin" valueType="num">
                                      <p:cBhvr>
                                        <p:cTn id="39" dur="500" fill="hold"/>
                                        <p:tgtEl>
                                          <p:spTgt spid="136195">
                                            <p:txEl>
                                              <p:pRg st="4" end="4"/>
                                            </p:txEl>
                                          </p:spTgt>
                                        </p:tgtEl>
                                        <p:attrNameLst>
                                          <p:attrName>ppt_w</p:attrName>
                                        </p:attrNameLst>
                                      </p:cBhvr>
                                      <p:tavLst>
                                        <p:tav tm="0">
                                          <p:val>
                                            <p:fltVal val="0"/>
                                          </p:val>
                                        </p:tav>
                                        <p:tav tm="100000">
                                          <p:val>
                                            <p:strVal val="#ppt_w"/>
                                          </p:val>
                                        </p:tav>
                                      </p:tavLst>
                                    </p:anim>
                                    <p:anim calcmode="lin" valueType="num">
                                      <p:cBhvr>
                                        <p:cTn id="40" dur="500" fill="hold"/>
                                        <p:tgtEl>
                                          <p:spTgt spid="136195">
                                            <p:txEl>
                                              <p:pRg st="4" end="4"/>
                                            </p:txEl>
                                          </p:spTgt>
                                        </p:tgtEl>
                                        <p:attrNameLst>
                                          <p:attrName>ppt_h</p:attrName>
                                        </p:attrNameLst>
                                      </p:cBhvr>
                                      <p:tavLst>
                                        <p:tav tm="0">
                                          <p:val>
                                            <p:fltVal val="0"/>
                                          </p:val>
                                        </p:tav>
                                        <p:tav tm="100000">
                                          <p:val>
                                            <p:strVal val="#ppt_h"/>
                                          </p:val>
                                        </p:tav>
                                      </p:tavLst>
                                    </p:anim>
                                    <p:anim calcmode="lin" valueType="num">
                                      <p:cBhvr>
                                        <p:cTn id="41" dur="500" fill="hold"/>
                                        <p:tgtEl>
                                          <p:spTgt spid="136195">
                                            <p:txEl>
                                              <p:pRg st="4" end="4"/>
                                            </p:txEl>
                                          </p:spTgt>
                                        </p:tgtEl>
                                        <p:attrNameLst>
                                          <p:attrName>style.rotation</p:attrName>
                                        </p:attrNameLst>
                                      </p:cBhvr>
                                      <p:tavLst>
                                        <p:tav tm="0">
                                          <p:val>
                                            <p:fltVal val="360"/>
                                          </p:val>
                                        </p:tav>
                                        <p:tav tm="100000">
                                          <p:val>
                                            <p:fltVal val="0"/>
                                          </p:val>
                                        </p:tav>
                                      </p:tavLst>
                                    </p:anim>
                                    <p:animEffect transition="in" filter="fade">
                                      <p:cBhvr>
                                        <p:cTn id="42" dur="500"/>
                                        <p:tgtEl>
                                          <p:spTgt spid="136195">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9" presetClass="entr" presetSubtype="0" decel="100000" fill="hold" grpId="0" nodeType="clickEffect">
                                  <p:stCondLst>
                                    <p:cond delay="0"/>
                                  </p:stCondLst>
                                  <p:iterate type="lt">
                                    <p:tmPct val="10000"/>
                                  </p:iterate>
                                  <p:childTnLst>
                                    <p:set>
                                      <p:cBhvr>
                                        <p:cTn id="46" dur="1" fill="hold">
                                          <p:stCondLst>
                                            <p:cond delay="0"/>
                                          </p:stCondLst>
                                        </p:cTn>
                                        <p:tgtEl>
                                          <p:spTgt spid="136195">
                                            <p:txEl>
                                              <p:pRg st="5" end="5"/>
                                            </p:txEl>
                                          </p:spTgt>
                                        </p:tgtEl>
                                        <p:attrNameLst>
                                          <p:attrName>style.visibility</p:attrName>
                                        </p:attrNameLst>
                                      </p:cBhvr>
                                      <p:to>
                                        <p:strVal val="visible"/>
                                      </p:to>
                                    </p:set>
                                    <p:anim calcmode="lin" valueType="num">
                                      <p:cBhvr>
                                        <p:cTn id="47" dur="500" fill="hold"/>
                                        <p:tgtEl>
                                          <p:spTgt spid="136195">
                                            <p:txEl>
                                              <p:pRg st="5" end="5"/>
                                            </p:txEl>
                                          </p:spTgt>
                                        </p:tgtEl>
                                        <p:attrNameLst>
                                          <p:attrName>ppt_w</p:attrName>
                                        </p:attrNameLst>
                                      </p:cBhvr>
                                      <p:tavLst>
                                        <p:tav tm="0">
                                          <p:val>
                                            <p:fltVal val="0"/>
                                          </p:val>
                                        </p:tav>
                                        <p:tav tm="100000">
                                          <p:val>
                                            <p:strVal val="#ppt_w"/>
                                          </p:val>
                                        </p:tav>
                                      </p:tavLst>
                                    </p:anim>
                                    <p:anim calcmode="lin" valueType="num">
                                      <p:cBhvr>
                                        <p:cTn id="48" dur="500" fill="hold"/>
                                        <p:tgtEl>
                                          <p:spTgt spid="136195">
                                            <p:txEl>
                                              <p:pRg st="5" end="5"/>
                                            </p:txEl>
                                          </p:spTgt>
                                        </p:tgtEl>
                                        <p:attrNameLst>
                                          <p:attrName>ppt_h</p:attrName>
                                        </p:attrNameLst>
                                      </p:cBhvr>
                                      <p:tavLst>
                                        <p:tav tm="0">
                                          <p:val>
                                            <p:fltVal val="0"/>
                                          </p:val>
                                        </p:tav>
                                        <p:tav tm="100000">
                                          <p:val>
                                            <p:strVal val="#ppt_h"/>
                                          </p:val>
                                        </p:tav>
                                      </p:tavLst>
                                    </p:anim>
                                    <p:anim calcmode="lin" valueType="num">
                                      <p:cBhvr>
                                        <p:cTn id="49" dur="500" fill="hold"/>
                                        <p:tgtEl>
                                          <p:spTgt spid="136195">
                                            <p:txEl>
                                              <p:pRg st="5" end="5"/>
                                            </p:txEl>
                                          </p:spTgt>
                                        </p:tgtEl>
                                        <p:attrNameLst>
                                          <p:attrName>style.rotation</p:attrName>
                                        </p:attrNameLst>
                                      </p:cBhvr>
                                      <p:tavLst>
                                        <p:tav tm="0">
                                          <p:val>
                                            <p:fltVal val="360"/>
                                          </p:val>
                                        </p:tav>
                                        <p:tav tm="100000">
                                          <p:val>
                                            <p:fltVal val="0"/>
                                          </p:val>
                                        </p:tav>
                                      </p:tavLst>
                                    </p:anim>
                                    <p:animEffect transition="in" filter="fade">
                                      <p:cBhvr>
                                        <p:cTn id="50" dur="500"/>
                                        <p:tgtEl>
                                          <p:spTgt spid="136195">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49" presetClass="entr" presetSubtype="0" decel="100000" fill="hold" grpId="0" nodeType="clickEffect">
                                  <p:stCondLst>
                                    <p:cond delay="0"/>
                                  </p:stCondLst>
                                  <p:iterate type="lt">
                                    <p:tmPct val="10000"/>
                                  </p:iterate>
                                  <p:childTnLst>
                                    <p:set>
                                      <p:cBhvr>
                                        <p:cTn id="54" dur="1" fill="hold">
                                          <p:stCondLst>
                                            <p:cond delay="0"/>
                                          </p:stCondLst>
                                        </p:cTn>
                                        <p:tgtEl>
                                          <p:spTgt spid="136195">
                                            <p:txEl>
                                              <p:pRg st="6" end="6"/>
                                            </p:txEl>
                                          </p:spTgt>
                                        </p:tgtEl>
                                        <p:attrNameLst>
                                          <p:attrName>style.visibility</p:attrName>
                                        </p:attrNameLst>
                                      </p:cBhvr>
                                      <p:to>
                                        <p:strVal val="visible"/>
                                      </p:to>
                                    </p:set>
                                    <p:anim calcmode="lin" valueType="num">
                                      <p:cBhvr>
                                        <p:cTn id="55" dur="500" fill="hold"/>
                                        <p:tgtEl>
                                          <p:spTgt spid="136195">
                                            <p:txEl>
                                              <p:pRg st="6" end="6"/>
                                            </p:txEl>
                                          </p:spTgt>
                                        </p:tgtEl>
                                        <p:attrNameLst>
                                          <p:attrName>ppt_w</p:attrName>
                                        </p:attrNameLst>
                                      </p:cBhvr>
                                      <p:tavLst>
                                        <p:tav tm="0">
                                          <p:val>
                                            <p:fltVal val="0"/>
                                          </p:val>
                                        </p:tav>
                                        <p:tav tm="100000">
                                          <p:val>
                                            <p:strVal val="#ppt_w"/>
                                          </p:val>
                                        </p:tav>
                                      </p:tavLst>
                                    </p:anim>
                                    <p:anim calcmode="lin" valueType="num">
                                      <p:cBhvr>
                                        <p:cTn id="56" dur="500" fill="hold"/>
                                        <p:tgtEl>
                                          <p:spTgt spid="136195">
                                            <p:txEl>
                                              <p:pRg st="6" end="6"/>
                                            </p:txEl>
                                          </p:spTgt>
                                        </p:tgtEl>
                                        <p:attrNameLst>
                                          <p:attrName>ppt_h</p:attrName>
                                        </p:attrNameLst>
                                      </p:cBhvr>
                                      <p:tavLst>
                                        <p:tav tm="0">
                                          <p:val>
                                            <p:fltVal val="0"/>
                                          </p:val>
                                        </p:tav>
                                        <p:tav tm="100000">
                                          <p:val>
                                            <p:strVal val="#ppt_h"/>
                                          </p:val>
                                        </p:tav>
                                      </p:tavLst>
                                    </p:anim>
                                    <p:anim calcmode="lin" valueType="num">
                                      <p:cBhvr>
                                        <p:cTn id="57" dur="500" fill="hold"/>
                                        <p:tgtEl>
                                          <p:spTgt spid="136195">
                                            <p:txEl>
                                              <p:pRg st="6" end="6"/>
                                            </p:txEl>
                                          </p:spTgt>
                                        </p:tgtEl>
                                        <p:attrNameLst>
                                          <p:attrName>style.rotation</p:attrName>
                                        </p:attrNameLst>
                                      </p:cBhvr>
                                      <p:tavLst>
                                        <p:tav tm="0">
                                          <p:val>
                                            <p:fltVal val="360"/>
                                          </p:val>
                                        </p:tav>
                                        <p:tav tm="100000">
                                          <p:val>
                                            <p:fltVal val="0"/>
                                          </p:val>
                                        </p:tav>
                                      </p:tavLst>
                                    </p:anim>
                                    <p:animEffect transition="in" filter="fade">
                                      <p:cBhvr>
                                        <p:cTn id="58" dur="500"/>
                                        <p:tgtEl>
                                          <p:spTgt spid="13619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195"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r>
              <a:rPr lang="en-US"/>
              <a:t>Tugas mahasiswa 5</a:t>
            </a:r>
          </a:p>
        </p:txBody>
      </p:sp>
      <p:sp>
        <p:nvSpPr>
          <p:cNvPr id="107523" name="Rectangle 3"/>
          <p:cNvSpPr>
            <a:spLocks noGrp="1" noChangeArrowheads="1"/>
          </p:cNvSpPr>
          <p:nvPr>
            <p:ph type="body" idx="1"/>
          </p:nvPr>
        </p:nvSpPr>
        <p:spPr/>
        <p:txBody>
          <a:bodyPr/>
          <a:lstStyle/>
          <a:p>
            <a:r>
              <a:rPr lang="en-US"/>
              <a:t>Buatlah 1 foto dengan komposisi statis</a:t>
            </a:r>
          </a:p>
          <a:p>
            <a:r>
              <a:rPr lang="en-US"/>
              <a:t>1 Foto komposisi dinamis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iterate type="lt">
                                    <p:tmPct val="10000"/>
                                  </p:iterate>
                                  <p:childTnLst>
                                    <p:set>
                                      <p:cBhvr>
                                        <p:cTn id="6" dur="1" fill="hold">
                                          <p:stCondLst>
                                            <p:cond delay="0"/>
                                          </p:stCondLst>
                                        </p:cTn>
                                        <p:tgtEl>
                                          <p:spTgt spid="107522"/>
                                        </p:tgtEl>
                                        <p:attrNameLst>
                                          <p:attrName>style.visibility</p:attrName>
                                        </p:attrNameLst>
                                      </p:cBhvr>
                                      <p:to>
                                        <p:strVal val="visible"/>
                                      </p:to>
                                    </p:set>
                                    <p:animEffect transition="in" filter="fade">
                                      <p:cBhvr>
                                        <p:cTn id="7" dur="600">
                                          <p:stCondLst>
                                            <p:cond delay="0"/>
                                          </p:stCondLst>
                                        </p:cTn>
                                        <p:tgtEl>
                                          <p:spTgt spid="107522"/>
                                        </p:tgtEl>
                                      </p:cBhvr>
                                    </p:animEffect>
                                    <p:anim calcmode="lin" valueType="num">
                                      <p:cBhvr>
                                        <p:cTn id="8" dur="600" fill="hold">
                                          <p:stCondLst>
                                            <p:cond delay="0"/>
                                          </p:stCondLst>
                                        </p:cTn>
                                        <p:tgtEl>
                                          <p:spTgt spid="107522"/>
                                        </p:tgtEl>
                                        <p:attrNameLst>
                                          <p:attrName>style.rotation</p:attrName>
                                        </p:attrNameLst>
                                      </p:cBhvr>
                                      <p:tavLst>
                                        <p:tav tm="0">
                                          <p:val>
                                            <p:fltVal val="720"/>
                                          </p:val>
                                        </p:tav>
                                        <p:tav tm="100000">
                                          <p:val>
                                            <p:fltVal val="0"/>
                                          </p:val>
                                        </p:tav>
                                      </p:tavLst>
                                    </p:anim>
                                    <p:anim calcmode="lin" valueType="num">
                                      <p:cBhvr>
                                        <p:cTn id="9" dur="600" fill="hold">
                                          <p:stCondLst>
                                            <p:cond delay="0"/>
                                          </p:stCondLst>
                                        </p:cTn>
                                        <p:tgtEl>
                                          <p:spTgt spid="107522"/>
                                        </p:tgtEl>
                                        <p:attrNameLst>
                                          <p:attrName>ppt_h</p:attrName>
                                        </p:attrNameLst>
                                      </p:cBhvr>
                                      <p:tavLst>
                                        <p:tav tm="0">
                                          <p:val>
                                            <p:fltVal val="0"/>
                                          </p:val>
                                        </p:tav>
                                        <p:tav tm="100000">
                                          <p:val>
                                            <p:strVal val="#ppt_h"/>
                                          </p:val>
                                        </p:tav>
                                      </p:tavLst>
                                    </p:anim>
                                    <p:anim calcmode="lin" valueType="num">
                                      <p:cBhvr>
                                        <p:cTn id="10" dur="600" fill="hold">
                                          <p:stCondLst>
                                            <p:cond delay="0"/>
                                          </p:stCondLst>
                                        </p:cTn>
                                        <p:tgtEl>
                                          <p:spTgt spid="107522"/>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107523">
                                            <p:txEl>
                                              <p:pRg st="0" end="0"/>
                                            </p:txEl>
                                          </p:spTgt>
                                        </p:tgtEl>
                                        <p:attrNameLst>
                                          <p:attrName>style.visibility</p:attrName>
                                        </p:attrNameLst>
                                      </p:cBhvr>
                                      <p:to>
                                        <p:strVal val="visible"/>
                                      </p:to>
                                    </p:set>
                                    <p:animEffect transition="in" filter="slide(fromBottom)">
                                      <p:cBhvr>
                                        <p:cTn id="15" dur="500">
                                          <p:stCondLst>
                                            <p:cond delay="0"/>
                                          </p:stCondLst>
                                        </p:cTn>
                                        <p:tgtEl>
                                          <p:spTgt spid="10752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107523">
                                            <p:txEl>
                                              <p:pRg st="1" end="1"/>
                                            </p:txEl>
                                          </p:spTgt>
                                        </p:tgtEl>
                                        <p:attrNameLst>
                                          <p:attrName>style.visibility</p:attrName>
                                        </p:attrNameLst>
                                      </p:cBhvr>
                                      <p:to>
                                        <p:strVal val="visible"/>
                                      </p:to>
                                    </p:set>
                                    <p:animEffect transition="in" filter="slide(fromBottom)">
                                      <p:cBhvr>
                                        <p:cTn id="20" dur="500">
                                          <p:stCondLst>
                                            <p:cond delay="0"/>
                                          </p:stCondLst>
                                        </p:cTn>
                                        <p:tgtEl>
                                          <p:spTgt spid="1075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2" grpId="0"/>
      <p:bldP spid="107523" grpId="0"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4435</TotalTime>
  <Words>378</Words>
  <Application>Microsoft Office PowerPoint</Application>
  <PresentationFormat>On-screen Show (4:3)</PresentationFormat>
  <Paragraphs>68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Default Design</vt:lpstr>
      <vt:lpstr>Pertemuan 5</vt:lpstr>
      <vt:lpstr>TUJUAN perkuliahan 5</vt:lpstr>
      <vt:lpstr>Materi perkuliahan 5</vt:lpstr>
      <vt:lpstr>PowerPoint Presentation</vt:lpstr>
      <vt:lpstr>PowerPoint Presentation</vt:lpstr>
      <vt:lpstr>PowerPoint Presentation</vt:lpstr>
      <vt:lpstr>PowerPoint Presentation</vt:lpstr>
      <vt:lpstr>PowerPoint Presentation</vt:lpstr>
      <vt:lpstr>Tugas mahasiswa 5</vt:lpstr>
      <vt:lpstr>LINK pertemuan 5</vt:lpstr>
      <vt:lpstr>Materi pendukung pertemuan 5</vt:lpstr>
    </vt:vector>
  </TitlesOfParts>
  <Company>LabCom UIEU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student</dc:creator>
  <cp:lastModifiedBy>May</cp:lastModifiedBy>
  <cp:revision>230</cp:revision>
  <dcterms:created xsi:type="dcterms:W3CDTF">2006-01-27T04:57:02Z</dcterms:created>
  <dcterms:modified xsi:type="dcterms:W3CDTF">2015-04-09T10:35:07Z</dcterms:modified>
</cp:coreProperties>
</file>