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82" r:id="rId2"/>
    <p:sldId id="283" r:id="rId3"/>
    <p:sldId id="285" r:id="rId4"/>
    <p:sldId id="296" r:id="rId5"/>
    <p:sldId id="286" r:id="rId6"/>
    <p:sldId id="287" r:id="rId7"/>
    <p:sldId id="342"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94581" autoAdjust="0"/>
  </p:normalViewPr>
  <p:slideViewPr>
    <p:cSldViewPr>
      <p:cViewPr>
        <p:scale>
          <a:sx n="75" d="100"/>
          <a:sy n="75" d="100"/>
        </p:scale>
        <p:origin x="-45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5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A4A49F9-5012-4C4F-ACAD-D95C4947E5A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B85599-CA33-4B17-8136-1883B68463A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53FDD81-7520-4E86-88ED-4C4D1CB0D3B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4DAD2B-11EB-4DF2-8CB3-602CA59FFD0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A7E462A-6F92-4A27-AF41-2D346412B03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A751516-493F-4458-9656-A4CD53E4119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07AB78A-D8EE-442E-AD66-0C09CF47F8D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C86A898-E329-40E6-BD60-2CD55A29C9C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808D968-A655-4BFC-BA22-C269607789F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D953107-E838-4FD8-960A-980B8C2320F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2FB7F19-5C89-44BA-A520-D02C427118A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2323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32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232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232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9A692AB-C390-4B4D-BC2B-A628D23B2F4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flickr.com/photos/tags/depthoffield" TargetMode="External"/><Relationship Id="rId2" Type="http://schemas.openxmlformats.org/officeDocument/2006/relationships/hyperlink" Target="http://www.compositionphoto.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a:t>Pertemuan 6</a:t>
            </a:r>
          </a:p>
        </p:txBody>
      </p:sp>
      <p:sp>
        <p:nvSpPr>
          <p:cNvPr id="109571" name="Rectangle 3"/>
          <p:cNvSpPr>
            <a:spLocks noGrp="1" noChangeArrowheads="1"/>
          </p:cNvSpPr>
          <p:nvPr>
            <p:ph type="body" idx="1"/>
          </p:nvPr>
        </p:nvSpPr>
        <p:spPr/>
        <p:txBody>
          <a:bodyPr/>
          <a:lstStyle/>
          <a:p>
            <a:r>
              <a:rPr lang="en-US"/>
              <a:t>Judul : Perspektif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09570"/>
                                        </p:tgtEl>
                                        <p:attrNameLst>
                                          <p:attrName>style.visibility</p:attrName>
                                        </p:attrNameLst>
                                      </p:cBhvr>
                                      <p:to>
                                        <p:strVal val="visible"/>
                                      </p:to>
                                    </p:set>
                                    <p:animEffect transition="in" filter="randombar(horizontal)">
                                      <p:cBhvr>
                                        <p:cTn id="7" dur="600">
                                          <p:stCondLst>
                                            <p:cond delay="0"/>
                                          </p:stCondLst>
                                        </p:cTn>
                                        <p:tgtEl>
                                          <p:spTgt spid="10957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9571">
                                            <p:txEl>
                                              <p:pRg st="0" end="0"/>
                                            </p:txEl>
                                          </p:spTgt>
                                        </p:tgtEl>
                                        <p:attrNameLst>
                                          <p:attrName>style.visibility</p:attrName>
                                        </p:attrNameLst>
                                      </p:cBhvr>
                                      <p:to>
                                        <p:strVal val="visible"/>
                                      </p:to>
                                    </p:set>
                                    <p:animEffect transition="in" filter="randombar(horizontal)">
                                      <p:cBhvr>
                                        <p:cTn id="12" dur="500"/>
                                        <p:tgtEl>
                                          <p:spTgt spid="1095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0" grpId="0"/>
      <p:bldP spid="109571"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6" name="Rectangle 4"/>
          <p:cNvSpPr>
            <a:spLocks noGrp="1" noChangeArrowheads="1"/>
          </p:cNvSpPr>
          <p:nvPr>
            <p:ph type="title"/>
          </p:nvPr>
        </p:nvSpPr>
        <p:spPr/>
        <p:txBody>
          <a:bodyPr/>
          <a:lstStyle/>
          <a:p>
            <a:r>
              <a:rPr lang="en-US"/>
              <a:t>Tujuan pertemuan 6</a:t>
            </a:r>
          </a:p>
        </p:txBody>
      </p:sp>
      <p:sp>
        <p:nvSpPr>
          <p:cNvPr id="110597" name="Rectangle 5"/>
          <p:cNvSpPr>
            <a:spLocks noGrp="1" noChangeArrowheads="1"/>
          </p:cNvSpPr>
          <p:nvPr>
            <p:ph type="body" sz="half" idx="1"/>
          </p:nvPr>
        </p:nvSpPr>
        <p:spPr/>
        <p:txBody>
          <a:bodyPr/>
          <a:lstStyle/>
          <a:p>
            <a:r>
              <a:rPr lang="en-US"/>
              <a:t>T.I.U</a:t>
            </a:r>
          </a:p>
          <a:p>
            <a:pPr>
              <a:buFontTx/>
              <a:buNone/>
            </a:pPr>
            <a:r>
              <a:rPr lang="en-US"/>
              <a:t>Memahami Perspektif dalam Fototgrafi</a:t>
            </a:r>
          </a:p>
          <a:p>
            <a:pPr>
              <a:buFontTx/>
              <a:buNone/>
            </a:pPr>
            <a:endParaRPr lang="en-US"/>
          </a:p>
        </p:txBody>
      </p:sp>
      <p:sp>
        <p:nvSpPr>
          <p:cNvPr id="110598" name="Rectangle 6"/>
          <p:cNvSpPr>
            <a:spLocks noGrp="1" noChangeArrowheads="1"/>
          </p:cNvSpPr>
          <p:nvPr>
            <p:ph type="body" sz="half" idx="2"/>
          </p:nvPr>
        </p:nvSpPr>
        <p:spPr/>
        <p:txBody>
          <a:bodyPr/>
          <a:lstStyle/>
          <a:p>
            <a:r>
              <a:rPr lang="en-US"/>
              <a:t>T.I.K</a:t>
            </a:r>
          </a:p>
          <a:p>
            <a:pPr>
              <a:buFontTx/>
              <a:buNone/>
            </a:pPr>
            <a:r>
              <a:rPr lang="en-US"/>
              <a:t>Mahasiswa dapat menggunakan perspektif untuk menghasilkan karya foto yang sangat menakjubkan (sangat aneh)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10596"/>
                                        </p:tgtEl>
                                        <p:attrNameLst>
                                          <p:attrName>style.visibility</p:attrName>
                                        </p:attrNameLst>
                                      </p:cBhvr>
                                      <p:to>
                                        <p:strVal val="visible"/>
                                      </p:to>
                                    </p:set>
                                    <p:animEffect transition="in" filter="randombar(horizontal)">
                                      <p:cBhvr>
                                        <p:cTn id="7" dur="600">
                                          <p:stCondLst>
                                            <p:cond delay="0"/>
                                          </p:stCondLst>
                                        </p:cTn>
                                        <p:tgtEl>
                                          <p:spTgt spid="11059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0597">
                                            <p:txEl>
                                              <p:pRg st="0" end="0"/>
                                            </p:txEl>
                                          </p:spTgt>
                                        </p:tgtEl>
                                        <p:attrNameLst>
                                          <p:attrName>style.visibility</p:attrName>
                                        </p:attrNameLst>
                                      </p:cBhvr>
                                      <p:to>
                                        <p:strVal val="visible"/>
                                      </p:to>
                                    </p:set>
                                    <p:animEffect transition="in" filter="randombar(horizontal)">
                                      <p:cBhvr>
                                        <p:cTn id="12" dur="500"/>
                                        <p:tgtEl>
                                          <p:spTgt spid="11059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10597">
                                            <p:txEl>
                                              <p:pRg st="1" end="1"/>
                                            </p:txEl>
                                          </p:spTgt>
                                        </p:tgtEl>
                                        <p:attrNameLst>
                                          <p:attrName>style.visibility</p:attrName>
                                        </p:attrNameLst>
                                      </p:cBhvr>
                                      <p:to>
                                        <p:strVal val="visible"/>
                                      </p:to>
                                    </p:set>
                                    <p:animEffect transition="in" filter="randombar(horizontal)">
                                      <p:cBhvr>
                                        <p:cTn id="17" dur="500"/>
                                        <p:tgtEl>
                                          <p:spTgt spid="11059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10598">
                                            <p:txEl>
                                              <p:pRg st="0" end="0"/>
                                            </p:txEl>
                                          </p:spTgt>
                                        </p:tgtEl>
                                        <p:attrNameLst>
                                          <p:attrName>style.visibility</p:attrName>
                                        </p:attrNameLst>
                                      </p:cBhvr>
                                      <p:to>
                                        <p:strVal val="visible"/>
                                      </p:to>
                                    </p:set>
                                    <p:animEffect transition="in" filter="randombar(horizontal)">
                                      <p:cBhvr>
                                        <p:cTn id="22" dur="500"/>
                                        <p:tgtEl>
                                          <p:spTgt spid="11059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10598">
                                            <p:txEl>
                                              <p:pRg st="1" end="1"/>
                                            </p:txEl>
                                          </p:spTgt>
                                        </p:tgtEl>
                                        <p:attrNameLst>
                                          <p:attrName>style.visibility</p:attrName>
                                        </p:attrNameLst>
                                      </p:cBhvr>
                                      <p:to>
                                        <p:strVal val="visible"/>
                                      </p:to>
                                    </p:set>
                                    <p:animEffect transition="in" filter="randombar(horizontal)">
                                      <p:cBhvr>
                                        <p:cTn id="27" dur="500"/>
                                        <p:tgtEl>
                                          <p:spTgt spid="11059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6" grpId="0"/>
      <p:bldP spid="110597" grpId="0" build="p"/>
      <p:bldP spid="110598"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a:t>Materi perkuliahan 6</a:t>
            </a:r>
          </a:p>
        </p:txBody>
      </p:sp>
      <p:sp>
        <p:nvSpPr>
          <p:cNvPr id="113667" name="Rectangle 3"/>
          <p:cNvSpPr>
            <a:spLocks noGrp="1" noChangeArrowheads="1"/>
          </p:cNvSpPr>
          <p:nvPr>
            <p:ph type="body" idx="1"/>
          </p:nvPr>
        </p:nvSpPr>
        <p:spPr/>
        <p:txBody>
          <a:bodyPr/>
          <a:lstStyle/>
          <a:p>
            <a:pPr marL="533400" indent="-533400">
              <a:lnSpc>
                <a:spcPct val="90000"/>
              </a:lnSpc>
              <a:buFontTx/>
              <a:buNone/>
            </a:pPr>
            <a:r>
              <a:rPr lang="en-US" sz="2400"/>
              <a:t>Dengan mengetahui tentang perspektif yang memadai ,mahasiswa dapat membuat ilusi yang sangat menakjubkan. Misalnya membuat orang yang kurus menjadi  terlihat lebih gemuk. Yang pendek terlihat tinggi, Begitu juga sebaliknya. Dari ilusi yang sangat sederhana hingga yang sangat ekstrim pun dapat anda lakukan.</a:t>
            </a:r>
          </a:p>
          <a:p>
            <a:pPr marL="533400" indent="-533400">
              <a:lnSpc>
                <a:spcPct val="90000"/>
              </a:lnSpc>
              <a:buFontTx/>
              <a:buNone/>
            </a:pPr>
            <a:r>
              <a:rPr lang="en-US" sz="2400"/>
              <a:t>Persepektif dibagi menjadi dua :</a:t>
            </a:r>
          </a:p>
          <a:p>
            <a:pPr marL="533400" indent="-533400">
              <a:lnSpc>
                <a:spcPct val="90000"/>
              </a:lnSpc>
              <a:buFont typeface="Wingdings" pitchFamily="2" charset="2"/>
              <a:buAutoNum type="alphaUcPeriod"/>
            </a:pPr>
            <a:r>
              <a:rPr lang="en-US" sz="2400" b="1"/>
              <a:t>Perspektif Dekat</a:t>
            </a:r>
          </a:p>
          <a:p>
            <a:pPr marL="533400" indent="-533400">
              <a:lnSpc>
                <a:spcPct val="90000"/>
              </a:lnSpc>
              <a:buFont typeface="Wingdings" pitchFamily="2" charset="2"/>
              <a:buNone/>
            </a:pPr>
            <a:r>
              <a:rPr lang="en-US" sz="2400"/>
              <a:t>Perspektif dekat adalah dimana objek yang </a:t>
            </a:r>
          </a:p>
          <a:p>
            <a:pPr marL="533400" indent="-533400">
              <a:lnSpc>
                <a:spcPct val="90000"/>
              </a:lnSpc>
              <a:buFont typeface="Wingdings" pitchFamily="2" charset="2"/>
              <a:buNone/>
            </a:pPr>
            <a:r>
              <a:rPr lang="en-US" sz="2400"/>
              <a:t>terletak lebih dekat dari lensa akan terekam </a:t>
            </a:r>
          </a:p>
          <a:p>
            <a:pPr marL="533400" indent="-533400">
              <a:lnSpc>
                <a:spcPct val="90000"/>
              </a:lnSpc>
              <a:buFont typeface="Wingdings" pitchFamily="2" charset="2"/>
              <a:buNone/>
            </a:pPr>
            <a:r>
              <a:rPr lang="en-US" sz="2400"/>
              <a:t>lebih besar dari objek yang letaknya lebih jauh. </a:t>
            </a:r>
          </a:p>
        </p:txBody>
      </p:sp>
      <p:pic>
        <p:nvPicPr>
          <p:cNvPr id="113669" name="Picture 5" descr="18"/>
          <p:cNvPicPr>
            <a:picLocks noChangeAspect="1" noChangeArrowheads="1"/>
          </p:cNvPicPr>
          <p:nvPr/>
        </p:nvPicPr>
        <p:blipFill>
          <a:blip r:embed="rId2" cstate="print"/>
          <a:srcRect/>
          <a:stretch>
            <a:fillRect/>
          </a:stretch>
        </p:blipFill>
        <p:spPr bwMode="auto">
          <a:xfrm>
            <a:off x="6400800" y="4038600"/>
            <a:ext cx="955675" cy="2590800"/>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3666"/>
                                        </p:tgtEl>
                                        <p:attrNameLst>
                                          <p:attrName>style.visibility</p:attrName>
                                        </p:attrNameLst>
                                      </p:cBhvr>
                                      <p:to>
                                        <p:strVal val="visible"/>
                                      </p:to>
                                    </p:set>
                                    <p:animEffect transition="in" filter="fade">
                                      <p:cBhvr>
                                        <p:cTn id="7" dur="2000"/>
                                        <p:tgtEl>
                                          <p:spTgt spid="11366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3667"/>
                                        </p:tgtEl>
                                        <p:attrNameLst>
                                          <p:attrName>style.visibility</p:attrName>
                                        </p:attrNameLst>
                                      </p:cBhvr>
                                      <p:to>
                                        <p:strVal val="visible"/>
                                      </p:to>
                                    </p:set>
                                    <p:animEffect transition="in" filter="fade">
                                      <p:cBhvr>
                                        <p:cTn id="10" dur="2000"/>
                                        <p:tgtEl>
                                          <p:spTgt spid="1136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p:bldP spid="113667"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endParaRPr lang="en-GB"/>
          </a:p>
        </p:txBody>
      </p:sp>
      <p:sp>
        <p:nvSpPr>
          <p:cNvPr id="134147" name="Rectangle 3"/>
          <p:cNvSpPr>
            <a:spLocks noGrp="1" noChangeArrowheads="1"/>
          </p:cNvSpPr>
          <p:nvPr>
            <p:ph type="body" idx="1"/>
          </p:nvPr>
        </p:nvSpPr>
        <p:spPr/>
        <p:txBody>
          <a:bodyPr/>
          <a:lstStyle/>
          <a:p>
            <a:pPr marL="533400" indent="-533400">
              <a:buFont typeface="Wingdings" pitchFamily="2" charset="2"/>
              <a:buAutoNum type="alphaUcPeriod" startAt="2"/>
            </a:pPr>
            <a:r>
              <a:rPr lang="en-US"/>
              <a:t>Perspektif jauh</a:t>
            </a:r>
          </a:p>
          <a:p>
            <a:pPr marL="533400" indent="-533400">
              <a:buFont typeface="Wingdings" pitchFamily="2" charset="2"/>
              <a:buNone/>
            </a:pPr>
            <a:r>
              <a:rPr lang="en-US" sz="1800"/>
              <a:t>Perspekti jauh adalah semakin jauh jarak pemotretan dengan objek, akan semakin kecil perbedaaan jarak antara objek dan latar belakang yang terlihat melalui kamera.</a:t>
            </a:r>
          </a:p>
          <a:p>
            <a:pPr marL="533400" indent="-533400">
              <a:buFont typeface="Wingdings" pitchFamily="2" charset="2"/>
              <a:buNone/>
            </a:pPr>
            <a:r>
              <a:rPr lang="en-US" sz="1800"/>
              <a:t>Sederhananya perspektif di pengaruhi oleh seberapa jauh/dekat jarak anda ke objek dan seberapa jauh/dekat jarak objek dengan latar belakangnya. Berkaitan erat dengan hali ini adalah pembesaran gambar dimana besarnya objek yang terlihat melalui lensa dipengaruhi langsung oleh seberapa jauh/dekat anda dengan objek.</a:t>
            </a:r>
          </a:p>
          <a:p>
            <a:pPr marL="533400" indent="-533400"/>
            <a:endParaRPr lang="en-US" sz="1800"/>
          </a:p>
        </p:txBody>
      </p:sp>
      <p:pic>
        <p:nvPicPr>
          <p:cNvPr id="134149" name="Picture 5" descr="24"/>
          <p:cNvPicPr>
            <a:picLocks noChangeAspect="1" noChangeArrowheads="1"/>
          </p:cNvPicPr>
          <p:nvPr/>
        </p:nvPicPr>
        <p:blipFill>
          <a:blip r:embed="rId2"/>
          <a:srcRect/>
          <a:stretch>
            <a:fillRect/>
          </a:stretch>
        </p:blipFill>
        <p:spPr bwMode="auto">
          <a:xfrm>
            <a:off x="990600" y="4953000"/>
            <a:ext cx="7239000" cy="17367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nodePh="1">
                                  <p:stCondLst>
                                    <p:cond delay="0"/>
                                  </p:stCondLst>
                                  <p:endCondLst>
                                    <p:cond evt="begin" delay="0">
                                      <p:tn val="5"/>
                                    </p:cond>
                                  </p:endCondLst>
                                  <p:childTnLst>
                                    <p:set>
                                      <p:cBhvr>
                                        <p:cTn id="6" dur="1" fill="hold">
                                          <p:stCondLst>
                                            <p:cond delay="0"/>
                                          </p:stCondLst>
                                        </p:cTn>
                                        <p:tgtEl>
                                          <p:spTgt spid="134146"/>
                                        </p:tgtEl>
                                        <p:attrNameLst>
                                          <p:attrName>style.visibility</p:attrName>
                                        </p:attrNameLst>
                                      </p:cBhvr>
                                      <p:to>
                                        <p:strVal val="visible"/>
                                      </p:to>
                                    </p:set>
                                    <p:animEffect transition="in" filter="dissolve">
                                      <p:cBhvr>
                                        <p:cTn id="7" dur="500"/>
                                        <p:tgtEl>
                                          <p:spTgt spid="13414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4147">
                                            <p:txEl>
                                              <p:pRg st="0" end="0"/>
                                            </p:txEl>
                                          </p:spTgt>
                                        </p:tgtEl>
                                        <p:attrNameLst>
                                          <p:attrName>style.visibility</p:attrName>
                                        </p:attrNameLst>
                                      </p:cBhvr>
                                      <p:to>
                                        <p:strVal val="visible"/>
                                      </p:to>
                                    </p:set>
                                    <p:animEffect transition="in" filter="dissolve">
                                      <p:cBhvr>
                                        <p:cTn id="12" dur="500"/>
                                        <p:tgtEl>
                                          <p:spTgt spid="1341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4147">
                                            <p:txEl>
                                              <p:pRg st="1" end="1"/>
                                            </p:txEl>
                                          </p:spTgt>
                                        </p:tgtEl>
                                        <p:attrNameLst>
                                          <p:attrName>style.visibility</p:attrName>
                                        </p:attrNameLst>
                                      </p:cBhvr>
                                      <p:to>
                                        <p:strVal val="visible"/>
                                      </p:to>
                                    </p:set>
                                    <p:animEffect transition="in" filter="dissolve">
                                      <p:cBhvr>
                                        <p:cTn id="17" dur="500"/>
                                        <p:tgtEl>
                                          <p:spTgt spid="13414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4147">
                                            <p:txEl>
                                              <p:pRg st="2" end="2"/>
                                            </p:txEl>
                                          </p:spTgt>
                                        </p:tgtEl>
                                        <p:attrNameLst>
                                          <p:attrName>style.visibility</p:attrName>
                                        </p:attrNameLst>
                                      </p:cBhvr>
                                      <p:to>
                                        <p:strVal val="visible"/>
                                      </p:to>
                                    </p:set>
                                    <p:animEffect transition="in" filter="dissolve">
                                      <p:cBhvr>
                                        <p:cTn id="22" dur="500"/>
                                        <p:tgtEl>
                                          <p:spTgt spid="134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6" grpId="0"/>
      <p:bldP spid="134147"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a:t>Tugas perspektif 6</a:t>
            </a:r>
          </a:p>
        </p:txBody>
      </p:sp>
      <p:sp>
        <p:nvSpPr>
          <p:cNvPr id="114691" name="Rectangle 3"/>
          <p:cNvSpPr>
            <a:spLocks noGrp="1" noChangeArrowheads="1"/>
          </p:cNvSpPr>
          <p:nvPr>
            <p:ph type="body" idx="1"/>
          </p:nvPr>
        </p:nvSpPr>
        <p:spPr/>
        <p:txBody>
          <a:bodyPr/>
          <a:lstStyle/>
          <a:p>
            <a:r>
              <a:rPr lang="en-US"/>
              <a:t>Tugas 1 buat satu buah karya foto perspektif dekat</a:t>
            </a:r>
          </a:p>
          <a:p>
            <a:r>
              <a:rPr lang="en-US"/>
              <a:t>Tugas 2 buat satu buah karya foto perspektif jauh.</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114690"/>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14691">
                                            <p:txEl>
                                              <p:pRg st="0" end="0"/>
                                            </p:txEl>
                                          </p:spTgt>
                                        </p:tgtEl>
                                        <p:attrNameLst>
                                          <p:attrName>style.visibility</p:attrName>
                                        </p:attrNameLst>
                                      </p:cBhvr>
                                      <p:to>
                                        <p:strVal val="visible"/>
                                      </p:to>
                                    </p:set>
                                    <p:animEffect transition="in" filter="fade">
                                      <p:cBhvr>
                                        <p:cTn id="11" dur="1000">
                                          <p:stCondLst>
                                            <p:cond delay="0"/>
                                          </p:stCondLst>
                                        </p:cTn>
                                        <p:tgtEl>
                                          <p:spTgt spid="11469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14691">
                                            <p:txEl>
                                              <p:pRg st="1" end="1"/>
                                            </p:txEl>
                                          </p:spTgt>
                                        </p:tgtEl>
                                        <p:attrNameLst>
                                          <p:attrName>style.visibility</p:attrName>
                                        </p:attrNameLst>
                                      </p:cBhvr>
                                      <p:to>
                                        <p:strVal val="visible"/>
                                      </p:to>
                                    </p:set>
                                    <p:animEffect transition="in" filter="fade">
                                      <p:cBhvr>
                                        <p:cTn id="16" dur="1000">
                                          <p:stCondLst>
                                            <p:cond delay="0"/>
                                          </p:stCondLst>
                                        </p:cTn>
                                        <p:tgtEl>
                                          <p:spTgt spid="1146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p:bldP spid="114691"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a:t>Link pertemuan 6</a:t>
            </a:r>
          </a:p>
        </p:txBody>
      </p:sp>
      <p:sp>
        <p:nvSpPr>
          <p:cNvPr id="115715" name="Rectangle 3"/>
          <p:cNvSpPr>
            <a:spLocks noGrp="1" noChangeArrowheads="1"/>
          </p:cNvSpPr>
          <p:nvPr>
            <p:ph type="body" idx="1"/>
          </p:nvPr>
        </p:nvSpPr>
        <p:spPr/>
        <p:txBody>
          <a:bodyPr/>
          <a:lstStyle/>
          <a:p>
            <a:r>
              <a:rPr lang="en-US">
                <a:hlinkClick r:id="rId2"/>
              </a:rPr>
              <a:t>www.compositionphoto.com</a:t>
            </a:r>
            <a:endParaRPr lang="en-US"/>
          </a:p>
          <a:p>
            <a:r>
              <a:rPr lang="en-US">
                <a:hlinkClick r:id="rId3"/>
              </a:rPr>
              <a:t>www.flickr.com/photos/tags/depthoffield</a:t>
            </a:r>
            <a:endParaRPr lang="en-US"/>
          </a:p>
          <a:p>
            <a:r>
              <a:rPr lang="en-US"/>
              <a:t>www.shutterstock.com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115714"/>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r>
              <a:rPr lang="en-US"/>
              <a:t>Materi pendukung perkuliahan 6</a:t>
            </a:r>
          </a:p>
        </p:txBody>
      </p:sp>
      <p:sp>
        <p:nvSpPr>
          <p:cNvPr id="206851" name="Rectangle 3"/>
          <p:cNvSpPr>
            <a:spLocks noGrp="1" noChangeArrowheads="1"/>
          </p:cNvSpPr>
          <p:nvPr>
            <p:ph type="body" idx="1"/>
          </p:nvPr>
        </p:nvSpPr>
        <p:spPr/>
        <p:txBody>
          <a:bodyPr/>
          <a:lstStyle/>
          <a:p>
            <a:r>
              <a:rPr lang="en-US"/>
              <a:t>Hasil karya fotografi yang memiliki perspektif yang beraneka gaya dapat anda pelajari dan fahami di iklan jasa fotografi perkawinan</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4428</TotalTime>
  <Words>231</Words>
  <Application>Microsoft Office PowerPoint</Application>
  <PresentationFormat>On-screen Show (4:3)</PresentationFormat>
  <Paragraphs>26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Pertemuan 6</vt:lpstr>
      <vt:lpstr>Tujuan pertemuan 6</vt:lpstr>
      <vt:lpstr>Materi perkuliahan 6</vt:lpstr>
      <vt:lpstr>PowerPoint Presentation</vt:lpstr>
      <vt:lpstr>Tugas perspektif 6</vt:lpstr>
      <vt:lpstr>Link pertemuan 6</vt:lpstr>
      <vt:lpstr>Materi pendukung perkuliahan 6</vt:lpstr>
    </vt:vector>
  </TitlesOfParts>
  <Company>LabCom UIEU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student</dc:creator>
  <cp:lastModifiedBy>May</cp:lastModifiedBy>
  <cp:revision>228</cp:revision>
  <dcterms:created xsi:type="dcterms:W3CDTF">2006-01-27T04:57:02Z</dcterms:created>
  <dcterms:modified xsi:type="dcterms:W3CDTF">2015-04-09T10:35:26Z</dcterms:modified>
</cp:coreProperties>
</file>