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0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7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5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7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6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2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4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1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4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2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9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9BB0C-EF8B-7E47-8BC5-0DD3A7F05ED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31B5-9F2D-1E46-9A3D-9695077F6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24288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b="1" dirty="0">
                <a:latin typeface="Arial" charset="0"/>
              </a:rPr>
              <a:t>KOMPUTER GRAFIS</a:t>
            </a:r>
            <a:br>
              <a:rPr lang="en-US" b="1" dirty="0">
                <a:latin typeface="Arial" charset="0"/>
              </a:rPr>
            </a:br>
            <a:r>
              <a:rPr lang="en-US" sz="3600" dirty="0" err="1">
                <a:latin typeface="Arial" charset="0"/>
              </a:rPr>
              <a:t>Universitas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Esa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Unggul</a:t>
            </a:r>
            <a:br>
              <a:rPr lang="en-US" sz="3600" dirty="0">
                <a:latin typeface="Arial" charset="0"/>
              </a:rPr>
            </a:br>
            <a:br>
              <a:rPr lang="en-US" sz="3600" dirty="0">
                <a:latin typeface="Arial" charset="0"/>
              </a:rPr>
            </a:br>
            <a:r>
              <a:rPr lang="en-US" sz="1600" b="1" dirty="0" err="1">
                <a:latin typeface="Arial" charset="0"/>
              </a:rPr>
              <a:t>Pertemuan</a:t>
            </a:r>
            <a:r>
              <a:rPr lang="en-US" sz="1600" b="1" dirty="0">
                <a:latin typeface="Arial" charset="0"/>
              </a:rPr>
              <a:t> Ke-10</a:t>
            </a:r>
            <a:br>
              <a:rPr lang="en-US" sz="1600" b="1" dirty="0">
                <a:latin typeface="Arial" charset="0"/>
              </a:rPr>
            </a:br>
            <a:r>
              <a:rPr lang="en-US" sz="1600" b="1" dirty="0">
                <a:latin typeface="Arial" charset="0"/>
              </a:rPr>
              <a:t>KOMIK DALAM ILLUSTRATOR LANJUTAN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28750" y="5207071"/>
            <a:ext cx="6400800" cy="417460"/>
          </a:xfrm>
        </p:spPr>
        <p:txBody>
          <a:bodyPr/>
          <a:lstStyle/>
          <a:p>
            <a:pPr eaLnBrk="1" hangingPunct="1"/>
            <a:r>
              <a:rPr lang="en-US" sz="1600" b="1" dirty="0">
                <a:latin typeface="Arial" charset="0"/>
              </a:rPr>
              <a:t>Muhammad </a:t>
            </a:r>
            <a:r>
              <a:rPr lang="en-US" sz="1600" b="1" dirty="0" err="1">
                <a:latin typeface="Arial" charset="0"/>
              </a:rPr>
              <a:t>Fauzi</a:t>
            </a:r>
            <a:r>
              <a:rPr lang="en-US" sz="1600" b="1" dirty="0">
                <a:latin typeface="Arial" charset="0"/>
              </a:rPr>
              <a:t>. </a:t>
            </a:r>
            <a:r>
              <a:rPr lang="en-US" sz="1600" b="1" dirty="0" err="1">
                <a:latin typeface="Arial" charset="0"/>
              </a:rPr>
              <a:t>S.Des</a:t>
            </a:r>
            <a:r>
              <a:rPr lang="en-US" sz="1600" b="1" dirty="0">
                <a:latin typeface="Arial" charset="0"/>
              </a:rPr>
              <a:t>., M.Ds</a:t>
            </a:r>
          </a:p>
        </p:txBody>
      </p:sp>
    </p:spTree>
    <p:extLst>
      <p:ext uri="{BB962C8B-B14F-4D97-AF65-F5344CB8AC3E}">
        <p14:creationId xmlns:p14="http://schemas.microsoft.com/office/powerpoint/2010/main" val="334311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TEKNIK MEWARNAI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272" y="1601317"/>
            <a:ext cx="8142528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 err="1"/>
              <a:t>Mewarnai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fase</a:t>
            </a:r>
            <a:r>
              <a:rPr lang="en-US" sz="1400" dirty="0"/>
              <a:t> </a:t>
            </a:r>
            <a:r>
              <a:rPr lang="en-US" sz="1400" dirty="0" err="1"/>
              <a:t>ketiga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karakter</a:t>
            </a:r>
            <a:r>
              <a:rPr lang="en-US" sz="1400" dirty="0"/>
              <a:t> </a:t>
            </a:r>
            <a:r>
              <a:rPr lang="en-US" sz="1400" dirty="0" err="1"/>
              <a:t>desain</a:t>
            </a:r>
            <a:r>
              <a:rPr lang="en-US" sz="1400" dirty="0"/>
              <a:t>.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terdengar</a:t>
            </a:r>
            <a:r>
              <a:rPr lang="en-US" sz="1400" dirty="0"/>
              <a:t> </a:t>
            </a:r>
            <a:r>
              <a:rPr lang="en-US" sz="1400" dirty="0" err="1"/>
              <a:t>seperti</a:t>
            </a:r>
            <a:r>
              <a:rPr lang="en-US" sz="1400" dirty="0"/>
              <a:t> </a:t>
            </a:r>
            <a:r>
              <a:rPr lang="en-US" sz="1400" dirty="0" err="1"/>
              <a:t>pekerjaan</a:t>
            </a:r>
            <a:r>
              <a:rPr lang="en-US" sz="1400" dirty="0"/>
              <a:t> yang </a:t>
            </a:r>
            <a:r>
              <a:rPr lang="en-US" sz="1400" dirty="0" err="1"/>
              <a:t>mudah</a:t>
            </a:r>
            <a:r>
              <a:rPr lang="en-US" sz="1400" dirty="0"/>
              <a:t>, </a:t>
            </a:r>
            <a:r>
              <a:rPr lang="en-US" sz="1400" dirty="0" err="1"/>
              <a:t>namun</a:t>
            </a:r>
            <a:r>
              <a:rPr lang="en-US" sz="1400" dirty="0"/>
              <a:t> </a:t>
            </a:r>
            <a:r>
              <a:rPr lang="en-US" sz="1400" dirty="0" err="1"/>
              <a:t>terkadang</a:t>
            </a:r>
            <a:r>
              <a:rPr lang="en-US" sz="1400" dirty="0"/>
              <a:t> </a:t>
            </a:r>
            <a:r>
              <a:rPr lang="en-US" sz="1400" dirty="0" err="1"/>
              <a:t>saya</a:t>
            </a:r>
            <a:r>
              <a:rPr lang="en-US" sz="1400" dirty="0"/>
              <a:t> </a:t>
            </a:r>
            <a:r>
              <a:rPr lang="en-US" sz="1400" dirty="0" err="1"/>
              <a:t>menghabiskan</a:t>
            </a:r>
            <a:r>
              <a:rPr lang="en-US" sz="1400" dirty="0"/>
              <a:t> </a:t>
            </a:r>
            <a:r>
              <a:rPr lang="en-US" sz="1400" dirty="0" err="1"/>
              <a:t>waktu</a:t>
            </a:r>
            <a:r>
              <a:rPr lang="en-US" sz="1400" dirty="0"/>
              <a:t> </a:t>
            </a:r>
            <a:r>
              <a:rPr lang="en-US" sz="1400" dirty="0" err="1"/>
              <a:t>berjam</a:t>
            </a:r>
            <a:r>
              <a:rPr lang="en-US" sz="1400" dirty="0"/>
              <a:t>-jam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mendapatkan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</a:t>
            </a:r>
            <a:r>
              <a:rPr lang="en-US" sz="1400" dirty="0" err="1"/>
              <a:t>palet</a:t>
            </a:r>
            <a:r>
              <a:rPr lang="en-US" sz="1400" dirty="0"/>
              <a:t> yang </a:t>
            </a:r>
            <a:r>
              <a:rPr lang="en-US" sz="1400" dirty="0" err="1"/>
              <a:t>cocok</a:t>
            </a:r>
            <a:r>
              <a:rPr lang="en-US" sz="1400" dirty="0"/>
              <a:t>. </a:t>
            </a:r>
            <a:r>
              <a:rPr lang="en-US" sz="1400" dirty="0" err="1"/>
              <a:t>Untungnya</a:t>
            </a:r>
            <a:r>
              <a:rPr lang="en-US" sz="1400" dirty="0"/>
              <a:t>, </a:t>
            </a:r>
            <a:r>
              <a:rPr lang="en-US" sz="1400" dirty="0" err="1"/>
              <a:t>untuk</a:t>
            </a:r>
            <a:r>
              <a:rPr lang="en-US" sz="1400" dirty="0"/>
              <a:t> tutorial </a:t>
            </a:r>
            <a:r>
              <a:rPr lang="en-US" sz="1400" dirty="0" err="1"/>
              <a:t>ini</a:t>
            </a:r>
            <a:r>
              <a:rPr lang="en-US" sz="1400" dirty="0"/>
              <a:t> kalian </a:t>
            </a:r>
            <a:r>
              <a:rPr lang="en-US" sz="1400" dirty="0" err="1"/>
              <a:t>cukup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beberapa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</a:t>
            </a:r>
            <a:r>
              <a:rPr lang="en-US" sz="1400" dirty="0" err="1"/>
              <a:t>saja</a:t>
            </a:r>
            <a:r>
              <a:rPr lang="en-US" sz="1400" dirty="0"/>
              <a:t>.</a:t>
            </a: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544272" y="3627122"/>
            <a:ext cx="3663728" cy="199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1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Pertama</a:t>
            </a:r>
            <a:r>
              <a:rPr lang="en-US" sz="1400" dirty="0"/>
              <a:t>, </a:t>
            </a:r>
            <a:r>
              <a:rPr lang="en-US" sz="1400" dirty="0" err="1"/>
              <a:t>mulailah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. </a:t>
            </a:r>
            <a:r>
              <a:rPr lang="en-US" sz="1400" dirty="0" err="1"/>
              <a:t>Pilih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 dan </a:t>
            </a:r>
            <a:r>
              <a:rPr lang="en-US" sz="1400" dirty="0" err="1"/>
              <a:t>buka</a:t>
            </a:r>
            <a:r>
              <a:rPr lang="en-US" sz="1400" dirty="0"/>
              <a:t> panel </a:t>
            </a:r>
            <a:r>
              <a:rPr lang="en-US" sz="1400" b="1" dirty="0"/>
              <a:t>Swatches (Window &gt; Swatches)</a:t>
            </a:r>
            <a:r>
              <a:rPr lang="en-US" sz="1400" dirty="0"/>
              <a:t>. </a:t>
            </a:r>
            <a:r>
              <a:rPr lang="en-US" sz="1400" dirty="0" err="1"/>
              <a:t>Pilih</a:t>
            </a:r>
            <a:r>
              <a:rPr lang="en-US" sz="1400" dirty="0"/>
              <a:t> basic </a:t>
            </a:r>
            <a:r>
              <a:rPr lang="en-US" sz="1400" b="1" dirty="0"/>
              <a:t>RGB Red</a:t>
            </a:r>
            <a:r>
              <a:rPr lang="en-US" sz="1400" dirty="0"/>
              <a:t> 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fill-</a:t>
            </a:r>
            <a:r>
              <a:rPr lang="en-US" sz="1400" dirty="0" err="1"/>
              <a:t>nya</a:t>
            </a:r>
            <a:r>
              <a:rPr lang="en-US" sz="1400" dirty="0"/>
              <a:t> dan </a:t>
            </a:r>
            <a:r>
              <a:rPr lang="en-US" sz="1400" dirty="0" err="1"/>
              <a:t>pastikan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ada</a:t>
            </a:r>
            <a:r>
              <a:rPr lang="en-US" sz="1400" dirty="0"/>
              <a:t> stroke. </a:t>
            </a:r>
          </a:p>
        </p:txBody>
      </p:sp>
      <p:pic>
        <p:nvPicPr>
          <p:cNvPr id="3" name="Picture 2" descr="Color the body in red">
            <a:extLst>
              <a:ext uri="{FF2B5EF4-FFF2-40B4-BE49-F238E27FC236}">
                <a16:creationId xmlns:a16="http://schemas.microsoft.com/office/drawing/2014/main" id="{A80BFADD-AF2B-4773-8657-8EE6E9C95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189" y="3022477"/>
            <a:ext cx="3560885" cy="356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9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9799" y="1221471"/>
            <a:ext cx="3147801" cy="135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2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muka</a:t>
            </a:r>
            <a:r>
              <a:rPr lang="en-US" sz="1400" dirty="0"/>
              <a:t> dan </a:t>
            </a:r>
            <a:r>
              <a:rPr lang="en-US" sz="1400" dirty="0" err="1"/>
              <a:t>tangan</a:t>
            </a:r>
            <a:r>
              <a:rPr lang="en-US" sz="1400" dirty="0"/>
              <a:t>, </a:t>
            </a:r>
            <a:r>
              <a:rPr lang="en-US" sz="1400" dirty="0" err="1"/>
              <a:t>gunakan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</a:t>
            </a:r>
            <a:r>
              <a:rPr lang="en-US" sz="1400" dirty="0" err="1"/>
              <a:t>kulit</a:t>
            </a:r>
            <a:r>
              <a:rPr lang="en-US" sz="1400" dirty="0"/>
              <a:t>. Saya </a:t>
            </a:r>
            <a:r>
              <a:rPr lang="en-US" sz="1400" dirty="0" err="1"/>
              <a:t>memakai</a:t>
            </a:r>
            <a:r>
              <a:rPr lang="en-US" sz="1400" dirty="0"/>
              <a:t> </a:t>
            </a:r>
            <a:r>
              <a:rPr lang="en-US" sz="1400" b="1" dirty="0"/>
              <a:t>R255, G217, B186</a:t>
            </a:r>
            <a:r>
              <a:rPr lang="en-US" sz="1400" dirty="0"/>
              <a:t>.</a:t>
            </a:r>
          </a:p>
        </p:txBody>
      </p:sp>
      <p:pic>
        <p:nvPicPr>
          <p:cNvPr id="2" name="Picture 2" descr="Use skin tone for the face and hands">
            <a:extLst>
              <a:ext uri="{FF2B5EF4-FFF2-40B4-BE49-F238E27FC236}">
                <a16:creationId xmlns:a16="http://schemas.microsoft.com/office/drawing/2014/main" id="{8ED4A09F-CD15-4C13-8029-97A0744B7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-1"/>
            <a:ext cx="3446585" cy="344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D6DF33A-FBE1-4040-A22B-6CEC01255FFE}"/>
              </a:ext>
            </a:extLst>
          </p:cNvPr>
          <p:cNvSpPr/>
          <p:nvPr/>
        </p:nvSpPr>
        <p:spPr>
          <a:xfrm>
            <a:off x="4571999" y="4299951"/>
            <a:ext cx="3147801" cy="135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3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Rambut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kalian </a:t>
            </a:r>
            <a:r>
              <a:rPr lang="en-US" sz="1400" dirty="0" err="1"/>
              <a:t>beri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</a:t>
            </a:r>
            <a:r>
              <a:rPr lang="en-US" sz="1400" dirty="0" err="1"/>
              <a:t>oranye</a:t>
            </a:r>
            <a:r>
              <a:rPr lang="en-US" sz="1400" dirty="0"/>
              <a:t>,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</a:t>
            </a:r>
            <a:r>
              <a:rPr lang="en-US" sz="1400" dirty="0" err="1"/>
              <a:t>biru</a:t>
            </a:r>
            <a:r>
              <a:rPr lang="en-US" sz="1400" dirty="0"/>
              <a:t>, dan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mulut</a:t>
            </a:r>
            <a:r>
              <a:rPr lang="en-US" sz="1400" dirty="0"/>
              <a:t> </a:t>
            </a:r>
            <a:r>
              <a:rPr lang="en-US" sz="1400" dirty="0" err="1"/>
              <a:t>sedikit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</a:t>
            </a:r>
            <a:r>
              <a:rPr lang="en-US" sz="1400" dirty="0" err="1"/>
              <a:t>kulit</a:t>
            </a:r>
            <a:r>
              <a:rPr lang="en-US" sz="1400" dirty="0"/>
              <a:t> yang </a:t>
            </a:r>
            <a:r>
              <a:rPr lang="en-US" sz="1400" dirty="0" err="1"/>
              <a:t>agak</a:t>
            </a:r>
            <a:r>
              <a:rPr lang="en-US" sz="1400" dirty="0"/>
              <a:t> </a:t>
            </a:r>
            <a:r>
              <a:rPr lang="en-US" sz="1400" dirty="0" err="1"/>
              <a:t>gelap</a:t>
            </a:r>
            <a:r>
              <a:rPr lang="en-US" sz="1400" dirty="0"/>
              <a:t>. </a:t>
            </a:r>
          </a:p>
        </p:txBody>
      </p:sp>
      <p:pic>
        <p:nvPicPr>
          <p:cNvPr id="2052" name="Picture 4" descr="Color the eyes hair and mouth">
            <a:extLst>
              <a:ext uri="{FF2B5EF4-FFF2-40B4-BE49-F238E27FC236}">
                <a16:creationId xmlns:a16="http://schemas.microsoft.com/office/drawing/2014/main" id="{C4F620A5-98C2-4253-BC40-2667A90FF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3028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8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552EEB-2105-4EDC-92EF-348C3538029D}"/>
              </a:ext>
            </a:extLst>
          </p:cNvPr>
          <p:cNvSpPr/>
          <p:nvPr/>
        </p:nvSpPr>
        <p:spPr>
          <a:xfrm>
            <a:off x="546915" y="692791"/>
            <a:ext cx="3734972" cy="296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4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Bagian</a:t>
            </a:r>
            <a:r>
              <a:rPr lang="en-US" sz="1400" dirty="0"/>
              <a:t> kaki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diberikan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yang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seperti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badan, dan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paha</a:t>
            </a:r>
            <a:r>
              <a:rPr lang="en-US" sz="1400" dirty="0"/>
              <a:t>, </a:t>
            </a:r>
            <a:r>
              <a:rPr lang="en-US" sz="1400" dirty="0" err="1"/>
              <a:t>warna</a:t>
            </a:r>
            <a:r>
              <a:rPr lang="en-US" sz="1400" dirty="0"/>
              <a:t> yang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gelap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yang </a:t>
            </a:r>
            <a:r>
              <a:rPr lang="en-US" sz="1400" dirty="0" err="1"/>
              <a:t>sama</a:t>
            </a:r>
            <a:r>
              <a:rPr lang="en-US" sz="1400" dirty="0"/>
              <a:t> (</a:t>
            </a:r>
            <a:r>
              <a:rPr lang="en-US" sz="1400" dirty="0" err="1"/>
              <a:t>contoh</a:t>
            </a:r>
            <a:r>
              <a:rPr lang="en-US" sz="1400" dirty="0"/>
              <a:t>: </a:t>
            </a:r>
            <a:r>
              <a:rPr lang="en-US" sz="1400" b="1" dirty="0"/>
              <a:t>R137, G0, B0</a:t>
            </a:r>
            <a:r>
              <a:rPr lang="en-US" sz="1400" dirty="0"/>
              <a:t>). </a:t>
            </a:r>
            <a:r>
              <a:rPr lang="en-US" sz="1400" dirty="0" err="1"/>
              <a:t>Lakukan</a:t>
            </a:r>
            <a:r>
              <a:rPr lang="en-US" sz="1400" dirty="0"/>
              <a:t> </a:t>
            </a:r>
            <a:r>
              <a:rPr lang="en-US" sz="1400" dirty="0" err="1"/>
              <a:t>hal</a:t>
            </a:r>
            <a:r>
              <a:rPr lang="en-US" sz="1400" dirty="0"/>
              <a:t> yang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kancing</a:t>
            </a:r>
            <a:r>
              <a:rPr lang="en-US" sz="1400" dirty="0"/>
              <a:t>! Kalian </a:t>
            </a:r>
            <a:r>
              <a:rPr lang="en-US" sz="1400" dirty="0" err="1"/>
              <a:t>hampir</a:t>
            </a:r>
            <a:r>
              <a:rPr lang="en-US" sz="1400" dirty="0"/>
              <a:t> </a:t>
            </a:r>
            <a:r>
              <a:rPr lang="en-US" sz="1400" dirty="0" err="1"/>
              <a:t>selesai</a:t>
            </a:r>
            <a:r>
              <a:rPr lang="en-US" sz="1400" dirty="0"/>
              <a:t>!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menambahkan</a:t>
            </a:r>
            <a:r>
              <a:rPr lang="en-US" sz="1400" dirty="0"/>
              <a:t> </a:t>
            </a:r>
            <a:r>
              <a:rPr lang="en-US" sz="1400" dirty="0" err="1"/>
              <a:t>efek</a:t>
            </a:r>
            <a:r>
              <a:rPr lang="en-US" sz="1400" dirty="0"/>
              <a:t> </a:t>
            </a:r>
            <a:r>
              <a:rPr lang="en-US" sz="1400" dirty="0" err="1"/>
              <a:t>kedalaman</a:t>
            </a:r>
            <a:r>
              <a:rPr lang="en-US" sz="1400" dirty="0"/>
              <a:t>, kalian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menambahkan</a:t>
            </a:r>
            <a:r>
              <a:rPr lang="en-US" sz="1400" dirty="0"/>
              <a:t> </a:t>
            </a:r>
            <a:r>
              <a:rPr lang="en-US" sz="1400" dirty="0" err="1"/>
              <a:t>sedikit</a:t>
            </a:r>
            <a:r>
              <a:rPr lang="en-US" sz="1400" dirty="0"/>
              <a:t> detail </a:t>
            </a:r>
            <a:r>
              <a:rPr lang="en-US" sz="1400" dirty="0" err="1"/>
              <a:t>seperti</a:t>
            </a:r>
            <a:r>
              <a:rPr lang="en-US" sz="1400" dirty="0"/>
              <a:t> detail </a:t>
            </a:r>
            <a:r>
              <a:rPr lang="en-US" sz="1400" dirty="0" err="1"/>
              <a:t>rambut</a:t>
            </a:r>
            <a:r>
              <a:rPr lang="en-US" sz="1400" dirty="0"/>
              <a:t> dan </a:t>
            </a:r>
            <a:r>
              <a:rPr lang="en-US" sz="1400" dirty="0" err="1"/>
              <a:t>bayangan</a:t>
            </a:r>
            <a:r>
              <a:rPr lang="en-US" sz="1400" dirty="0"/>
              <a:t>.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5F5216-352B-4D8A-90AC-086076F6D5E3}"/>
              </a:ext>
            </a:extLst>
          </p:cNvPr>
          <p:cNvSpPr/>
          <p:nvPr/>
        </p:nvSpPr>
        <p:spPr>
          <a:xfrm>
            <a:off x="4600998" y="4334693"/>
            <a:ext cx="3734972" cy="167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5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Mari </a:t>
            </a:r>
            <a:r>
              <a:rPr lang="en-US" sz="1400" dirty="0" err="1"/>
              <a:t>tambahkan</a:t>
            </a:r>
            <a:r>
              <a:rPr lang="en-US" sz="1400" dirty="0"/>
              <a:t> </a:t>
            </a:r>
            <a:r>
              <a:rPr lang="en-US" sz="1400" dirty="0" err="1"/>
              <a:t>beberapa</a:t>
            </a:r>
            <a:r>
              <a:rPr lang="en-US" sz="1400" dirty="0"/>
              <a:t> </a:t>
            </a:r>
            <a:r>
              <a:rPr lang="en-US" sz="1400" dirty="0" err="1"/>
              <a:t>garis</a:t>
            </a:r>
            <a:r>
              <a:rPr lang="en-US" sz="1400" dirty="0"/>
              <a:t> </a:t>
            </a:r>
            <a:r>
              <a:rPr lang="en-US" sz="1400" dirty="0" err="1"/>
              <a:t>rambut</a:t>
            </a:r>
            <a:r>
              <a:rPr lang="en-US" sz="1400" dirty="0"/>
              <a:t>. </a:t>
            </a:r>
            <a:r>
              <a:rPr lang="en-US" sz="1400" dirty="0" err="1"/>
              <a:t>Jika</a:t>
            </a:r>
            <a:r>
              <a:rPr lang="en-US" sz="1400" dirty="0"/>
              <a:t> kalian </a:t>
            </a:r>
            <a:r>
              <a:rPr lang="en-US" sz="1400" dirty="0" err="1"/>
              <a:t>merasa</a:t>
            </a:r>
            <a:r>
              <a:rPr lang="en-US" sz="1400" dirty="0"/>
              <a:t> malas, kalian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menggambar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garis</a:t>
            </a:r>
            <a:r>
              <a:rPr lang="en-US" sz="1400" dirty="0"/>
              <a:t> </a:t>
            </a:r>
            <a:r>
              <a:rPr lang="en-US" sz="1400" dirty="0" err="1"/>
              <a:t>rambut</a:t>
            </a:r>
            <a:r>
              <a:rPr lang="en-US" sz="1400" dirty="0"/>
              <a:t>, dan </a:t>
            </a:r>
            <a:r>
              <a:rPr lang="en-US" sz="1400" dirty="0" err="1"/>
              <a:t>kemudian</a:t>
            </a:r>
            <a:r>
              <a:rPr lang="en-US" sz="1400" dirty="0"/>
              <a:t> men-duplicate dan </a:t>
            </a:r>
            <a:r>
              <a:rPr lang="en-US" sz="1400" dirty="0" err="1"/>
              <a:t>memutarkan</a:t>
            </a:r>
            <a:r>
              <a:rPr lang="en-US" sz="1400" dirty="0"/>
              <a:t> </a:t>
            </a:r>
            <a:r>
              <a:rPr lang="en-US" sz="1400" dirty="0" err="1"/>
              <a:t>nya</a:t>
            </a:r>
            <a:r>
              <a:rPr lang="en-US" sz="1400" dirty="0"/>
              <a:t>.</a:t>
            </a:r>
          </a:p>
        </p:txBody>
      </p:sp>
      <p:pic>
        <p:nvPicPr>
          <p:cNvPr id="3074" name="Picture 2" descr="Color the legs and feet">
            <a:extLst>
              <a:ext uri="{FF2B5EF4-FFF2-40B4-BE49-F238E27FC236}">
                <a16:creationId xmlns:a16="http://schemas.microsoft.com/office/drawing/2014/main" id="{8B0DBCDA-50A9-4D61-9EF8-97E8689AA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7051"/>
            <a:ext cx="3458894" cy="345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dd hair details">
            <a:extLst>
              <a:ext uri="{FF2B5EF4-FFF2-40B4-BE49-F238E27FC236}">
                <a16:creationId xmlns:a16="http://schemas.microsoft.com/office/drawing/2014/main" id="{3F075EB7-7B4B-46FB-8194-703CCA2F8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0" y="3757818"/>
            <a:ext cx="2828503" cy="282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20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552EEB-2105-4EDC-92EF-348C3538029D}"/>
              </a:ext>
            </a:extLst>
          </p:cNvPr>
          <p:cNvSpPr/>
          <p:nvPr/>
        </p:nvSpPr>
        <p:spPr>
          <a:xfrm>
            <a:off x="546915" y="692791"/>
            <a:ext cx="3734972" cy="2321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6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memberikan</a:t>
            </a:r>
            <a:r>
              <a:rPr lang="en-US" sz="1400" dirty="0"/>
              <a:t> </a:t>
            </a:r>
            <a:r>
              <a:rPr lang="en-US" sz="1400" dirty="0" err="1"/>
              <a:t>efek</a:t>
            </a:r>
            <a:r>
              <a:rPr lang="en-US" sz="1400" dirty="0"/>
              <a:t> </a:t>
            </a:r>
            <a:r>
              <a:rPr lang="en-US" sz="1400" dirty="0" err="1"/>
              <a:t>kedalaman</a:t>
            </a:r>
            <a:r>
              <a:rPr lang="en-US" sz="1400" dirty="0"/>
              <a:t> yang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kelihatan</a:t>
            </a:r>
            <a:r>
              <a:rPr lang="en-US" sz="1400" dirty="0"/>
              <a:t>, kalian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menambahkan</a:t>
            </a:r>
            <a:r>
              <a:rPr lang="en-US" sz="1400" dirty="0"/>
              <a:t> </a:t>
            </a:r>
            <a:r>
              <a:rPr lang="en-US" sz="1400" dirty="0" err="1"/>
              <a:t>bayangan</a:t>
            </a:r>
            <a:r>
              <a:rPr lang="en-US" sz="1400" dirty="0"/>
              <a:t> </a:t>
            </a:r>
            <a:r>
              <a:rPr lang="en-US" sz="1400" dirty="0" err="1"/>
              <a:t>sederhana</a:t>
            </a:r>
            <a:r>
              <a:rPr lang="en-US" sz="1400" dirty="0"/>
              <a:t> </a:t>
            </a:r>
            <a:r>
              <a:rPr lang="en-US" sz="1400" dirty="0" err="1"/>
              <a:t>seperti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. </a:t>
            </a:r>
            <a:r>
              <a:rPr lang="en-US" sz="1400" dirty="0" err="1"/>
              <a:t>Gunakan</a:t>
            </a:r>
            <a:r>
              <a:rPr lang="en-US" sz="1400" dirty="0"/>
              <a:t> </a:t>
            </a:r>
            <a:r>
              <a:rPr lang="en-US" sz="1400" b="1" dirty="0"/>
              <a:t>Pen Tool</a:t>
            </a:r>
            <a:r>
              <a:rPr lang="en-US" sz="1400" dirty="0"/>
              <a:t>, dan </a:t>
            </a:r>
            <a:r>
              <a:rPr lang="en-US" sz="1400" dirty="0" err="1"/>
              <a:t>gambarlah</a:t>
            </a:r>
            <a:r>
              <a:rPr lang="en-US" sz="1400" dirty="0"/>
              <a:t> </a:t>
            </a:r>
            <a:r>
              <a:rPr lang="en-US" sz="1400" dirty="0" err="1"/>
              <a:t>sebuah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sederhana</a:t>
            </a:r>
            <a:r>
              <a:rPr lang="en-US" sz="1400" dirty="0"/>
              <a:t> yang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menutupi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kecil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sisi</a:t>
            </a:r>
            <a:r>
              <a:rPr lang="en-US" sz="1400" dirty="0"/>
              <a:t> </a:t>
            </a:r>
            <a:r>
              <a:rPr lang="en-US" sz="1400" dirty="0" err="1"/>
              <a:t>kiri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 </a:t>
            </a:r>
            <a:r>
              <a:rPr lang="en-US" sz="1400" dirty="0" err="1"/>
              <a:t>karakter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.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5F5216-352B-4D8A-90AC-086076F6D5E3}"/>
              </a:ext>
            </a:extLst>
          </p:cNvPr>
          <p:cNvSpPr/>
          <p:nvPr/>
        </p:nvSpPr>
        <p:spPr>
          <a:xfrm>
            <a:off x="4600998" y="4320626"/>
            <a:ext cx="3734972" cy="199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/>
              <a:t>Langkah</a:t>
            </a:r>
            <a:r>
              <a:rPr lang="en-US" sz="1400" b="1" dirty="0"/>
              <a:t> 7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Copy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, dan paste di </a:t>
            </a:r>
            <a:r>
              <a:rPr lang="en-US" sz="1400" dirty="0" err="1"/>
              <a:t>depan</a:t>
            </a:r>
            <a:r>
              <a:rPr lang="en-US" sz="1400" dirty="0"/>
              <a:t> </a:t>
            </a:r>
            <a:r>
              <a:rPr lang="en-US" sz="1400" dirty="0" err="1"/>
              <a:t>bayangan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Buka </a:t>
            </a:r>
            <a:r>
              <a:rPr lang="en-US" sz="1400" b="1" dirty="0"/>
              <a:t>Pathfinder</a:t>
            </a:r>
            <a:r>
              <a:rPr lang="en-US" sz="1400" dirty="0"/>
              <a:t> panel. </a:t>
            </a:r>
            <a:r>
              <a:rPr lang="en-US" sz="1400" dirty="0" err="1"/>
              <a:t>Pilih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bayangan</a:t>
            </a:r>
            <a:r>
              <a:rPr lang="en-US" sz="1400" dirty="0"/>
              <a:t> dan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muka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, </a:t>
            </a:r>
            <a:r>
              <a:rPr lang="en-US" sz="1400" dirty="0" err="1"/>
              <a:t>kemudian</a:t>
            </a:r>
            <a:r>
              <a:rPr lang="en-US" sz="1400" dirty="0"/>
              <a:t> </a:t>
            </a:r>
            <a:r>
              <a:rPr lang="en-US" sz="1400" dirty="0" err="1"/>
              <a:t>lakukan</a:t>
            </a:r>
            <a:r>
              <a:rPr lang="en-US" sz="1400" dirty="0"/>
              <a:t> </a:t>
            </a:r>
            <a:r>
              <a:rPr lang="en-US" sz="1400" dirty="0" err="1"/>
              <a:t>perintah</a:t>
            </a:r>
            <a:r>
              <a:rPr lang="en-US" sz="1400" dirty="0"/>
              <a:t> </a:t>
            </a:r>
            <a:r>
              <a:rPr lang="en-US" sz="1400" b="1" dirty="0"/>
              <a:t>Intersect</a:t>
            </a:r>
            <a:r>
              <a:rPr lang="en-US" sz="1400" dirty="0"/>
              <a:t>.</a:t>
            </a:r>
          </a:p>
        </p:txBody>
      </p:sp>
      <p:pic>
        <p:nvPicPr>
          <p:cNvPr id="4098" name="Picture 2" descr="Draw a shape for the shading">
            <a:extLst>
              <a:ext uri="{FF2B5EF4-FFF2-40B4-BE49-F238E27FC236}">
                <a16:creationId xmlns:a16="http://schemas.microsoft.com/office/drawing/2014/main" id="{FAEF7DAB-9741-44FE-AAD5-6A5F56BFA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767" y="371829"/>
            <a:ext cx="3215433" cy="321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Use the Intersect Pathfinder tool to create the shade">
            <a:extLst>
              <a:ext uri="{FF2B5EF4-FFF2-40B4-BE49-F238E27FC236}">
                <a16:creationId xmlns:a16="http://schemas.microsoft.com/office/drawing/2014/main" id="{1FD60016-8485-46F3-8C75-8BDAE2349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0" y="3429000"/>
            <a:ext cx="3215433" cy="321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30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552EEB-2105-4EDC-92EF-348C3538029D}"/>
              </a:ext>
            </a:extLst>
          </p:cNvPr>
          <p:cNvSpPr/>
          <p:nvPr/>
        </p:nvSpPr>
        <p:spPr>
          <a:xfrm>
            <a:off x="2404713" y="4337383"/>
            <a:ext cx="4334574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 err="1"/>
              <a:t>Pilih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 yang </a:t>
            </a:r>
            <a:r>
              <a:rPr lang="en-US" sz="1400" dirty="0" err="1"/>
              <a:t>baru</a:t>
            </a:r>
            <a:r>
              <a:rPr lang="en-US" sz="1400" dirty="0"/>
              <a:t> </a:t>
            </a:r>
            <a:r>
              <a:rPr lang="en-US" sz="1400" dirty="0" err="1"/>
              <a:t>saja</a:t>
            </a:r>
            <a:r>
              <a:rPr lang="en-US" sz="1400" dirty="0"/>
              <a:t> kalian </a:t>
            </a:r>
            <a:r>
              <a:rPr lang="en-US" sz="1400" dirty="0" err="1"/>
              <a:t>buat</a:t>
            </a:r>
            <a:r>
              <a:rPr lang="en-US" sz="1400" dirty="0"/>
              <a:t>, </a:t>
            </a:r>
            <a:r>
              <a:rPr lang="en-US" sz="1400" dirty="0" err="1"/>
              <a:t>kemudian</a:t>
            </a:r>
            <a:r>
              <a:rPr lang="en-US" sz="1400" dirty="0"/>
              <a:t> </a:t>
            </a:r>
            <a:r>
              <a:rPr lang="en-US" sz="1400" dirty="0" err="1"/>
              <a:t>berikan</a:t>
            </a:r>
            <a:r>
              <a:rPr lang="en-US" sz="1400" dirty="0"/>
              <a:t> </a:t>
            </a:r>
            <a:r>
              <a:rPr lang="en-US" sz="1400" dirty="0" err="1"/>
              <a:t>warna</a:t>
            </a:r>
            <a:r>
              <a:rPr lang="en-US" sz="1400" dirty="0"/>
              <a:t> </a:t>
            </a:r>
            <a:r>
              <a:rPr lang="en-US" sz="1400" dirty="0" err="1"/>
              <a:t>abu-abu</a:t>
            </a:r>
            <a:r>
              <a:rPr lang="en-US" sz="1400" dirty="0"/>
              <a:t> </a:t>
            </a:r>
            <a:r>
              <a:rPr lang="en-US" sz="1400" dirty="0" err="1"/>
              <a:t>terang</a:t>
            </a:r>
            <a:r>
              <a:rPr lang="en-US" sz="1400" dirty="0"/>
              <a:t>, </a:t>
            </a:r>
            <a:r>
              <a:rPr lang="en-US" sz="1400" dirty="0" err="1"/>
              <a:t>misal</a:t>
            </a:r>
            <a:r>
              <a:rPr lang="en-US" sz="1400" dirty="0"/>
              <a:t> 30% </a:t>
            </a:r>
            <a:r>
              <a:rPr lang="en-US" sz="1400" dirty="0" err="1"/>
              <a:t>abu-abu</a:t>
            </a:r>
            <a:r>
              <a:rPr lang="en-US" sz="1400" dirty="0"/>
              <a:t>. </a:t>
            </a:r>
            <a:r>
              <a:rPr lang="en-US" sz="1400" dirty="0" err="1"/>
              <a:t>Setel</a:t>
            </a:r>
            <a:r>
              <a:rPr lang="en-US" sz="1400" dirty="0"/>
              <a:t> blend mode </a:t>
            </a:r>
            <a:r>
              <a:rPr lang="en-US" sz="1400" dirty="0" err="1"/>
              <a:t>menjadi</a:t>
            </a:r>
            <a:r>
              <a:rPr lang="en-US" sz="1400" dirty="0"/>
              <a:t> </a:t>
            </a:r>
            <a:r>
              <a:rPr lang="en-US" sz="1400" b="1" dirty="0"/>
              <a:t>Multiply</a:t>
            </a:r>
            <a:r>
              <a:rPr lang="en-US" sz="1400" dirty="0"/>
              <a:t>. </a:t>
            </a:r>
            <a:r>
              <a:rPr lang="en-US" sz="1400" b="1" dirty="0"/>
              <a:t>SELESAI</a:t>
            </a:r>
            <a:endParaRPr lang="en-US" sz="1100" b="1" dirty="0"/>
          </a:p>
        </p:txBody>
      </p:sp>
      <p:pic>
        <p:nvPicPr>
          <p:cNvPr id="5122" name="Picture 2" descr="Set the blend mode to Multiply">
            <a:extLst>
              <a:ext uri="{FF2B5EF4-FFF2-40B4-BE49-F238E27FC236}">
                <a16:creationId xmlns:a16="http://schemas.microsoft.com/office/drawing/2014/main" id="{EF33F0A6-731B-4B8A-98CC-30DFDEE3F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140" y="1158964"/>
            <a:ext cx="3178419" cy="317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cms-assets.tutsplus.com/uploads/users/112/posts/24881/image/24.jpg">
            <a:extLst>
              <a:ext uri="{FF2B5EF4-FFF2-40B4-BE49-F238E27FC236}">
                <a16:creationId xmlns:a16="http://schemas.microsoft.com/office/drawing/2014/main" id="{1802A492-9371-4331-BEDE-F73677B3B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443" y="115896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957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221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KOMPUTER GRAFIS Universitas Esa Unggul  Pertemuan Ke-10 KOMIK DALAM ILLUSTRATOR LANJUTAN</vt:lpstr>
      <vt:lpstr>TEKNIK MEWARNAI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GRAFIS DESAIN Universitas Esa Unggul  Pertemuan Ke-7</dc:title>
  <dc:creator>DOSEN</dc:creator>
  <cp:lastModifiedBy>Microsoft Office User</cp:lastModifiedBy>
  <cp:revision>13</cp:revision>
  <dcterms:created xsi:type="dcterms:W3CDTF">2018-05-24T02:07:15Z</dcterms:created>
  <dcterms:modified xsi:type="dcterms:W3CDTF">2018-11-19T01:28:12Z</dcterms:modified>
</cp:coreProperties>
</file>