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9" r:id="rId8"/>
    <p:sldId id="270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7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9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BB0C-EF8B-7E47-8BC5-0DD3A7F05ED1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31B5-9F2D-1E46-9A3D-9695077F6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42938" y="24288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>
                <a:latin typeface="Arial" charset="0"/>
              </a:rPr>
              <a:t>KOMPUTER GRAFIS DESAIN</a:t>
            </a:r>
            <a:br>
              <a:rPr lang="en-US" b="1" dirty="0">
                <a:latin typeface="Arial" charset="0"/>
              </a:rPr>
            </a:br>
            <a:r>
              <a:rPr lang="en-US" sz="3600" dirty="0" err="1">
                <a:latin typeface="Arial" charset="0"/>
              </a:rPr>
              <a:t>Universitas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Esa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Unggul</a:t>
            </a:r>
            <a:br>
              <a:rPr lang="en-US" sz="3600" dirty="0">
                <a:latin typeface="Arial" charset="0"/>
              </a:rPr>
            </a:br>
            <a:br>
              <a:rPr lang="en-US" sz="3600" dirty="0">
                <a:latin typeface="Arial" charset="0"/>
              </a:rPr>
            </a:br>
            <a:r>
              <a:rPr lang="en-US" sz="1600" b="1" dirty="0" err="1">
                <a:latin typeface="Arial" charset="0"/>
              </a:rPr>
              <a:t>Pertemuan</a:t>
            </a:r>
            <a:r>
              <a:rPr lang="en-US" sz="1600" b="1">
                <a:latin typeface="Arial" charset="0"/>
              </a:rPr>
              <a:t> Ke-11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DASAR-DASAR ADOBE PHOTOSHOP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428750" y="5207071"/>
            <a:ext cx="6400800" cy="417460"/>
          </a:xfrm>
        </p:spPr>
        <p:txBody>
          <a:bodyPr/>
          <a:lstStyle/>
          <a:p>
            <a:pPr eaLnBrk="1" hangingPunct="1"/>
            <a:r>
              <a:rPr lang="en-US" sz="1600" b="1" dirty="0">
                <a:latin typeface="Arial" charset="0"/>
              </a:rPr>
              <a:t>Muhammad </a:t>
            </a:r>
            <a:r>
              <a:rPr lang="en-US" sz="1600" b="1" dirty="0" err="1">
                <a:latin typeface="Arial" charset="0"/>
              </a:rPr>
              <a:t>Fauzi</a:t>
            </a:r>
            <a:r>
              <a:rPr lang="en-US" sz="1600" b="1" dirty="0">
                <a:latin typeface="Arial" charset="0"/>
              </a:rPr>
              <a:t>. </a:t>
            </a:r>
            <a:r>
              <a:rPr lang="en-US" sz="1600" b="1" dirty="0" err="1">
                <a:latin typeface="Arial" charset="0"/>
              </a:rPr>
              <a:t>S.Des</a:t>
            </a:r>
            <a:r>
              <a:rPr lang="en-US" sz="1600" b="1" dirty="0">
                <a:latin typeface="Arial" charset="0"/>
              </a:rPr>
              <a:t>., M.Ds</a:t>
            </a:r>
          </a:p>
        </p:txBody>
      </p:sp>
    </p:spTree>
    <p:extLst>
      <p:ext uri="{BB962C8B-B14F-4D97-AF65-F5344CB8AC3E}">
        <p14:creationId xmlns:p14="http://schemas.microsoft.com/office/powerpoint/2010/main" val="334311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3757610" cy="7858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Aharoni" pitchFamily="2" charset="-79"/>
              </a:rPr>
              <a:t>FILE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357430"/>
            <a:ext cx="8229600" cy="4143404"/>
          </a:xfrm>
        </p:spPr>
        <p:txBody>
          <a:bodyPr>
            <a:noAutofit/>
          </a:bodyPr>
          <a:lstStyle/>
          <a:p>
            <a:r>
              <a:rPr lang="es-ES" sz="2800" dirty="0" err="1"/>
              <a:t>Berisi</a:t>
            </a:r>
            <a:r>
              <a:rPr lang="es-ES" sz="2800" dirty="0"/>
              <a:t> </a:t>
            </a:r>
            <a:r>
              <a:rPr lang="es-ES" sz="2800" dirty="0" err="1"/>
              <a:t>tombol-tombol</a:t>
            </a:r>
            <a:r>
              <a:rPr lang="es-ES" sz="2800" dirty="0"/>
              <a:t> </a:t>
            </a:r>
            <a:r>
              <a:rPr lang="es-ES" sz="2800" dirty="0" err="1"/>
              <a:t>pengaturan</a:t>
            </a:r>
            <a:r>
              <a:rPr lang="es-ES" sz="2800" dirty="0"/>
              <a:t> </a:t>
            </a:r>
            <a:r>
              <a:rPr lang="es-ES" sz="2800" dirty="0" err="1"/>
              <a:t>tambahan</a:t>
            </a:r>
            <a:r>
              <a:rPr lang="es-ES" sz="2800"/>
              <a:t>, sesuai</a:t>
            </a:r>
            <a:r>
              <a:rPr lang="es-ES" sz="2800" dirty="0"/>
              <a:t> </a:t>
            </a:r>
            <a:r>
              <a:rPr lang="en-US" sz="2800"/>
              <a:t>dengan </a:t>
            </a:r>
            <a:r>
              <a:rPr lang="en-US" sz="2800" dirty="0"/>
              <a:t>toolbox yang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dipilih</a:t>
            </a:r>
            <a:r>
              <a:rPr lang="en-US" sz="2800" dirty="0"/>
              <a:t>. </a:t>
            </a:r>
            <a:r>
              <a:rPr lang="en-US" sz="2800" err="1"/>
              <a:t>Sebagai</a:t>
            </a:r>
            <a:r>
              <a:rPr lang="en-US" sz="2800"/>
              <a:t> </a:t>
            </a:r>
          </a:p>
          <a:p>
            <a:r>
              <a:rPr lang="en-US" sz="2800"/>
              <a:t>Contoh apabila kamu 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/>
              <a:t>peranti</a:t>
            </a:r>
            <a:r>
              <a:rPr lang="en-US" sz="2800" dirty="0"/>
              <a:t> Lasso Tool (L</a:t>
            </a:r>
            <a:r>
              <a:rPr lang="en-US" sz="2800"/>
              <a:t>) pada </a:t>
            </a:r>
            <a:r>
              <a:rPr lang="da-DK" sz="2800"/>
              <a:t>toolbox</a:t>
            </a:r>
            <a:r>
              <a:rPr lang="da-DK" sz="2800" dirty="0"/>
              <a:t>, baris option (option bar) </a:t>
            </a:r>
            <a:r>
              <a:rPr lang="da-DK" sz="2800"/>
              <a:t>akan menyesuaikan</a:t>
            </a:r>
            <a:r>
              <a:rPr lang="da-DK" sz="2800" dirty="0"/>
              <a:t> </a:t>
            </a:r>
            <a:r>
              <a:rPr lang="en-US" sz="2800"/>
              <a:t>untuk </a:t>
            </a:r>
            <a:r>
              <a:rPr lang="en-US" sz="2800" dirty="0"/>
              <a:t>Lasso Tool (L) (Lasso Option Bar). </a:t>
            </a:r>
          </a:p>
          <a:p>
            <a:r>
              <a:rPr lang="en-US" sz="2800" dirty="0" err="1"/>
              <a:t>Apabila</a:t>
            </a:r>
            <a:r>
              <a:rPr lang="en-US" sz="2800" dirty="0"/>
              <a:t> </a:t>
            </a:r>
            <a:r>
              <a:rPr lang="en-US" sz="2800" dirty="0" err="1"/>
              <a:t>baris</a:t>
            </a:r>
            <a:r>
              <a:rPr lang="en-US" sz="2800" dirty="0"/>
              <a:t> option (Option Bar)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tampil</a:t>
            </a:r>
            <a:r>
              <a:rPr lang="en-US" sz="2800"/>
              <a:t>, kamu</a:t>
            </a:r>
            <a:r>
              <a:rPr lang="en-US" sz="2800" dirty="0"/>
              <a:t> </a:t>
            </a:r>
            <a:r>
              <a:rPr lang="sv-SE" sz="2800"/>
              <a:t>dapat </a:t>
            </a:r>
            <a:r>
              <a:rPr lang="sv-SE" sz="2800" dirty="0"/>
              <a:t>menampilkannya dengan </a:t>
            </a:r>
            <a:r>
              <a:rPr lang="sv-SE" sz="2800"/>
              <a:t>memilih menu </a:t>
            </a:r>
            <a:r>
              <a:rPr lang="en-US" sz="2800" b="1"/>
              <a:t>Window&gt;Options</a:t>
            </a:r>
            <a:r>
              <a:rPr lang="en-US" sz="2800" b="1" dirty="0"/>
              <a:t>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47649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63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328982" cy="714380"/>
          </a:xfr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AREA KERJA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3429024" cy="4311649"/>
          </a:xfrm>
        </p:spPr>
        <p:txBody>
          <a:bodyPr/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endParaRPr lang="en-US" dirty="0"/>
          </a:p>
          <a:p>
            <a:r>
              <a:rPr lang="en-US" dirty="0" err="1"/>
              <a:t>berkreasi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menyunting</a:t>
            </a:r>
            <a:r>
              <a:rPr lang="en-US" dirty="0"/>
              <a:t> image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5658" y="1571612"/>
            <a:ext cx="470224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696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725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PALLETE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2" y="1285860"/>
            <a:ext cx="4186238" cy="528641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parameter </a:t>
            </a:r>
            <a:r>
              <a:rPr lang="en-US" err="1"/>
              <a:t>ketika</a:t>
            </a:r>
            <a:r>
              <a:rPr lang="en-US"/>
              <a:t> menyunting </a:t>
            </a:r>
            <a:r>
              <a:rPr lang="en-US" dirty="0" err="1"/>
              <a:t>suatu</a:t>
            </a:r>
            <a:r>
              <a:rPr lang="en-US" dirty="0"/>
              <a:t> image. 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sv-SE" dirty="0"/>
              <a:t>menampilkan pallete dapat dilakukan dengan memilih </a:t>
            </a:r>
            <a:r>
              <a:rPr lang="en-US" dirty="0"/>
              <a:t>menu </a:t>
            </a:r>
            <a:r>
              <a:rPr lang="en-US" b="1" dirty="0"/>
              <a:t>Window, </a:t>
            </a:r>
          </a:p>
          <a:p>
            <a:r>
              <a:rPr lang="en-US" b="1" dirty="0" err="1"/>
              <a:t>kemudian</a:t>
            </a:r>
            <a:r>
              <a:rPr lang="en-US" b="1" dirty="0"/>
              <a:t> </a:t>
            </a:r>
            <a:r>
              <a:rPr lang="en-US" b="1" dirty="0" err="1"/>
              <a:t>pilih</a:t>
            </a:r>
            <a:r>
              <a:rPr lang="en-US" b="1" dirty="0"/>
              <a:t> </a:t>
            </a:r>
            <a:r>
              <a:rPr lang="en-US" b="1" dirty="0" err="1"/>
              <a:t>pallete</a:t>
            </a:r>
            <a:r>
              <a:rPr lang="en-US" b="1" dirty="0"/>
              <a:t> </a:t>
            </a:r>
            <a:r>
              <a:rPr lang="en-US" b="1"/>
              <a:t>yang d</a:t>
            </a:r>
            <a:r>
              <a:rPr lang="en-US"/>
              <a:t>inginkan</a:t>
            </a:r>
            <a:r>
              <a:rPr lang="en-US" dirty="0"/>
              <a:t>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37753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62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lgerian" pitchFamily="82" charset="0"/>
              </a:rPr>
              <a:t>PHOTOSHOP 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v-SE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Adobe Photoshop merupakan salah satu program aplikasi yang ditujukan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untuk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menyunting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memanipulasi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image (image-editing).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Dengan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Adobe Photoshop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kamu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dapat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dengan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mudah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membuat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menyunting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image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dengan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kualitas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yang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tinggi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yang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siap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untuk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dicetak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,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ditempatkan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situs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Web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dan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untuk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keperluan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fornian FB" pitchFamily="18" charset="0"/>
              </a:rPr>
              <a:t>lainnya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8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IMAGE/BITMAP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Image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gambar</a:t>
            </a:r>
            <a:r>
              <a:rPr lang="en-US" sz="4000" dirty="0"/>
              <a:t> Bitmap yang </a:t>
            </a:r>
            <a:r>
              <a:rPr lang="en-US" sz="4000" dirty="0" err="1"/>
              <a:t>sering</a:t>
            </a:r>
            <a:r>
              <a:rPr lang="en-US" sz="4000" dirty="0"/>
              <a:t> </a:t>
            </a:r>
            <a:r>
              <a:rPr lang="en-US" sz="4000" dirty="0" err="1"/>
              <a:t>disebut</a:t>
            </a:r>
            <a:r>
              <a:rPr lang="en-US" sz="4000" dirty="0"/>
              <a:t> Raster,</a:t>
            </a:r>
          </a:p>
          <a:p>
            <a:r>
              <a:rPr lang="en-US" sz="4000" dirty="0" err="1"/>
              <a:t>merupakan</a:t>
            </a:r>
            <a:r>
              <a:rPr lang="en-US" sz="4000" dirty="0"/>
              <a:t> </a:t>
            </a:r>
            <a:r>
              <a:rPr lang="en-US" sz="4000" dirty="0" err="1"/>
              <a:t>gambar</a:t>
            </a:r>
            <a:r>
              <a:rPr lang="en-US" sz="4000" dirty="0"/>
              <a:t> yang </a:t>
            </a:r>
            <a:r>
              <a:rPr lang="en-US" sz="4000" dirty="0" err="1"/>
              <a:t>dibentuk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grid-grid </a:t>
            </a:r>
            <a:r>
              <a:rPr lang="en-US" sz="4000" dirty="0" err="1"/>
              <a:t>warna</a:t>
            </a:r>
            <a:r>
              <a:rPr lang="en-US" sz="4000" dirty="0"/>
              <a:t>. </a:t>
            </a:r>
          </a:p>
          <a:p>
            <a:r>
              <a:rPr lang="en-US" sz="4000" dirty="0"/>
              <a:t>Grid </a:t>
            </a:r>
            <a:r>
              <a:rPr lang="en-US" sz="4000" dirty="0" err="1"/>
              <a:t>ini</a:t>
            </a:r>
            <a:r>
              <a:rPr lang="en-US" sz="4000" dirty="0"/>
              <a:t> </a:t>
            </a:r>
            <a:r>
              <a:rPr lang="en-US" sz="4000" dirty="0" err="1"/>
              <a:t>adalahelemen</a:t>
            </a:r>
            <a:r>
              <a:rPr lang="en-US" sz="4000" dirty="0"/>
              <a:t> </a:t>
            </a:r>
            <a:r>
              <a:rPr lang="en-US" sz="4000" dirty="0" err="1"/>
              <a:t>dasar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sebuah</a:t>
            </a:r>
            <a:r>
              <a:rPr lang="en-US" sz="4000" dirty="0"/>
              <a:t> image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gambar</a:t>
            </a:r>
            <a:r>
              <a:rPr lang="en-US" sz="4000" dirty="0"/>
              <a:t> yang </a:t>
            </a:r>
            <a:r>
              <a:rPr lang="en-US" sz="4000" dirty="0" err="1"/>
              <a:t>disebut</a:t>
            </a:r>
            <a:r>
              <a:rPr lang="en-US" sz="4000" dirty="0"/>
              <a:t> pixel </a:t>
            </a:r>
            <a:r>
              <a:rPr lang="en-US" sz="4000" dirty="0" err="1"/>
              <a:t>atau</a:t>
            </a:r>
            <a:r>
              <a:rPr lang="en-US" sz="4000" dirty="0"/>
              <a:t> picture elements</a:t>
            </a:r>
          </a:p>
        </p:txBody>
      </p:sp>
    </p:spTree>
    <p:extLst>
      <p:ext uri="{BB962C8B-B14F-4D97-AF65-F5344CB8AC3E}">
        <p14:creationId xmlns:p14="http://schemas.microsoft.com/office/powerpoint/2010/main" val="5404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MEMBUKA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PROGRAM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PHOTOSHOP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err="1"/>
              <a:t>Nyalakan</a:t>
            </a:r>
            <a:r>
              <a:rPr lang="en-US" sz="3900" dirty="0"/>
              <a:t> </a:t>
            </a:r>
            <a:r>
              <a:rPr lang="en-US" sz="3900" dirty="0" err="1"/>
              <a:t>komputer</a:t>
            </a:r>
            <a:r>
              <a:rPr lang="en-US" sz="3900" dirty="0"/>
              <a:t>  </a:t>
            </a:r>
            <a:r>
              <a:rPr lang="en-US" sz="3900" dirty="0" err="1"/>
              <a:t>tunggu</a:t>
            </a:r>
            <a:r>
              <a:rPr lang="en-US" sz="3900" dirty="0"/>
              <a:t> </a:t>
            </a:r>
            <a:r>
              <a:rPr lang="en-US" sz="3900" dirty="0" err="1"/>
              <a:t>sampai</a:t>
            </a:r>
            <a:r>
              <a:rPr lang="en-US" sz="3900" dirty="0"/>
              <a:t> </a:t>
            </a:r>
            <a:r>
              <a:rPr lang="en-US" sz="3900" dirty="0" err="1"/>
              <a:t>komputer</a:t>
            </a:r>
            <a:r>
              <a:rPr lang="en-US" sz="3900" dirty="0"/>
              <a:t> </a:t>
            </a:r>
            <a:r>
              <a:rPr lang="en-US" sz="3900" dirty="0" err="1"/>
              <a:t>menampilkan</a:t>
            </a:r>
            <a:r>
              <a:rPr lang="en-US" sz="3900" dirty="0"/>
              <a:t> area </a:t>
            </a:r>
            <a:r>
              <a:rPr lang="en-US" sz="3900" dirty="0" err="1"/>
              <a:t>kerja</a:t>
            </a:r>
            <a:r>
              <a:rPr lang="en-US" sz="3900" dirty="0"/>
              <a:t> (Desktop).</a:t>
            </a:r>
          </a:p>
          <a:p>
            <a:r>
              <a:rPr lang="en-US" sz="3900" dirty="0" err="1"/>
              <a:t>Klik</a:t>
            </a:r>
            <a:r>
              <a:rPr lang="en-US" sz="3900" dirty="0"/>
              <a:t> </a:t>
            </a:r>
            <a:r>
              <a:rPr lang="en-US" sz="3900" dirty="0" err="1"/>
              <a:t>tombol</a:t>
            </a:r>
            <a:r>
              <a:rPr lang="en-US" sz="3900" dirty="0"/>
              <a:t> </a:t>
            </a:r>
            <a:r>
              <a:rPr lang="en-US" sz="3900" b="1" dirty="0"/>
              <a:t>Start yang </a:t>
            </a:r>
            <a:r>
              <a:rPr lang="en-US" sz="3900" b="1" dirty="0" err="1"/>
              <a:t>ada</a:t>
            </a:r>
            <a:r>
              <a:rPr lang="en-US" sz="3900" b="1" dirty="0"/>
              <a:t> </a:t>
            </a:r>
            <a:r>
              <a:rPr lang="en-US" sz="3900" b="1" dirty="0" err="1"/>
              <a:t>di</a:t>
            </a:r>
            <a:r>
              <a:rPr lang="en-US" sz="3900" b="1" dirty="0"/>
              <a:t> taskbar</a:t>
            </a:r>
          </a:p>
          <a:p>
            <a:r>
              <a:rPr lang="en-US" sz="3900" dirty="0" err="1"/>
              <a:t>Pilih</a:t>
            </a:r>
            <a:r>
              <a:rPr lang="en-US" sz="3900" dirty="0"/>
              <a:t> </a:t>
            </a:r>
            <a:r>
              <a:rPr lang="en-US" sz="3900" b="1" dirty="0"/>
              <a:t>All Programs &gt; Adobe Photoshop 7.0</a:t>
            </a:r>
          </a:p>
          <a:p>
            <a:r>
              <a:rPr lang="en-US" sz="3900" dirty="0" err="1"/>
              <a:t>Kemudian</a:t>
            </a:r>
            <a:r>
              <a:rPr lang="en-US" sz="3900" dirty="0"/>
              <a:t> </a:t>
            </a:r>
            <a:r>
              <a:rPr lang="en-US" sz="3900" dirty="0" err="1"/>
              <a:t>tunggu</a:t>
            </a:r>
            <a:r>
              <a:rPr lang="en-US" sz="3900" dirty="0"/>
              <a:t> </a:t>
            </a:r>
            <a:r>
              <a:rPr lang="en-US" sz="3900" dirty="0" err="1"/>
              <a:t>sampai</a:t>
            </a:r>
            <a:r>
              <a:rPr lang="en-US" sz="3900" dirty="0"/>
              <a:t> </a:t>
            </a:r>
            <a:r>
              <a:rPr lang="en-US" sz="3900" dirty="0" err="1"/>
              <a:t>jendela</a:t>
            </a:r>
            <a:r>
              <a:rPr lang="en-US" sz="3900" dirty="0"/>
              <a:t> </a:t>
            </a:r>
            <a:r>
              <a:rPr lang="en-US" sz="3900" dirty="0" err="1"/>
              <a:t>kerja</a:t>
            </a:r>
            <a:r>
              <a:rPr lang="en-US" sz="3900" dirty="0"/>
              <a:t> program </a:t>
            </a:r>
            <a:r>
              <a:rPr lang="en-US" sz="3900" dirty="0" err="1"/>
              <a:t>aplikasi</a:t>
            </a:r>
            <a:r>
              <a:rPr lang="en-US" sz="3900" dirty="0"/>
              <a:t> Photoshop 7.0 </a:t>
            </a:r>
            <a:r>
              <a:rPr lang="en-US" sz="3900" dirty="0" err="1"/>
              <a:t>ditampilkan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7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09627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MEMBUKA PHOTOSHOP</a:t>
            </a:r>
          </a:p>
        </p:txBody>
      </p:sp>
    </p:spTree>
    <p:extLst>
      <p:ext uri="{BB962C8B-B14F-4D97-AF65-F5344CB8AC3E}">
        <p14:creationId xmlns:p14="http://schemas.microsoft.com/office/powerpoint/2010/main" val="30687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000768"/>
            <a:ext cx="707236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AREA KERJA PHOTOSHOP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77578" cy="576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161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517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786050" cy="57148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all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Algerian" pitchFamily="82" charset="0"/>
                <a:ea typeface="+mj-ea"/>
                <a:cs typeface="Aharoni" pitchFamily="2" charset="-79"/>
              </a:rPr>
              <a:t>Tool box</a:t>
            </a:r>
            <a:endParaRPr kumimoji="0" lang="en-US" sz="2800" b="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Algerian" pitchFamily="82" charset="0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92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3929066"/>
            <a:ext cx="8229600" cy="2643206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Baris</a:t>
            </a:r>
            <a:r>
              <a:rPr lang="en-US" b="1" dirty="0"/>
              <a:t> Menu </a:t>
            </a:r>
            <a:r>
              <a:rPr lang="en-US" b="1" dirty="0" err="1"/>
              <a:t>Berisi</a:t>
            </a:r>
            <a:r>
              <a:rPr lang="en-US" b="1" dirty="0"/>
              <a:t> </a:t>
            </a:r>
            <a:r>
              <a:rPr lang="en-US" b="1" dirty="0" err="1"/>
              <a:t>barisan</a:t>
            </a:r>
            <a:r>
              <a:rPr lang="en-US" b="1" dirty="0"/>
              <a:t> </a:t>
            </a:r>
            <a:r>
              <a:rPr lang="en-US" b="1" dirty="0" err="1"/>
              <a:t>perintah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 menu, </a:t>
            </a:r>
            <a:r>
              <a:rPr lang="en-US" b="1" dirty="0" err="1"/>
              <a:t>seperti</a:t>
            </a:r>
            <a:r>
              <a:rPr lang="en-US" b="1" dirty="0"/>
              <a:t> </a:t>
            </a:r>
          </a:p>
          <a:p>
            <a:r>
              <a:rPr lang="en-US" b="1" dirty="0"/>
              <a:t> File, Edit, Image, Layer, Select, Filter, View, Window, </a:t>
            </a:r>
            <a:r>
              <a:rPr lang="nl-NL" dirty="0"/>
              <a:t>dan </a:t>
            </a:r>
            <a:r>
              <a:rPr lang="nl-NL" b="1" dirty="0"/>
              <a:t>Help. </a:t>
            </a:r>
          </a:p>
          <a:p>
            <a:pPr>
              <a:buNone/>
            </a:pPr>
            <a:r>
              <a:rPr lang="en-US"/>
              <a:t>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File menu/baris menu</a:t>
            </a: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929486" cy="868346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77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hape 8"/>
          <p:cNvCxnSpPr>
            <a:stCxn id="7" idx="1"/>
          </p:cNvCxnSpPr>
          <p:nvPr/>
        </p:nvCxnSpPr>
        <p:spPr>
          <a:xfrm rot="10800000" flipV="1">
            <a:off x="571472" y="708810"/>
            <a:ext cx="500066" cy="934239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4829180" cy="714380"/>
          </a:xfr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0">
                <a:solidFill>
                  <a:schemeClr val="tx1"/>
                </a:solidFill>
                <a:effectLst/>
                <a:latin typeface="Algerian" pitchFamily="82" charset="0"/>
                <a:cs typeface="Aharoni" pitchFamily="2" charset="-79"/>
              </a:rPr>
              <a:t>Menu option</a:t>
            </a:r>
            <a:endParaRPr lang="en-US" b="0" dirty="0">
              <a:solidFill>
                <a:schemeClr val="tx1"/>
              </a:solidFill>
              <a:effectLst/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2643182"/>
            <a:ext cx="6929486" cy="3143272"/>
          </a:xfrm>
        </p:spPr>
        <p:txBody>
          <a:bodyPr>
            <a:normAutofit/>
          </a:bodyPr>
          <a:lstStyle/>
          <a:p>
            <a:r>
              <a:rPr lang="en-US" sz="3600" dirty="0" err="1"/>
              <a:t>Berisi</a:t>
            </a:r>
            <a:r>
              <a:rPr lang="en-US" sz="3600" dirty="0"/>
              <a:t> </a:t>
            </a:r>
            <a:r>
              <a:rPr lang="en-US" sz="3600" dirty="0" err="1"/>
              <a:t>tombol-tombol</a:t>
            </a:r>
            <a:r>
              <a:rPr lang="en-US" sz="3600" dirty="0"/>
              <a:t> yang </a:t>
            </a:r>
            <a:r>
              <a:rPr lang="en-US" sz="3600" dirty="0" err="1"/>
              <a:t>mewakili</a:t>
            </a:r>
            <a:r>
              <a:rPr lang="en-US" sz="3600" dirty="0"/>
              <a:t> </a:t>
            </a:r>
            <a:r>
              <a:rPr lang="en-US" sz="3600" dirty="0" err="1"/>
              <a:t>alat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peranti</a:t>
            </a:r>
            <a:endParaRPr lang="en-US" sz="3600" dirty="0"/>
          </a:p>
          <a:p>
            <a:r>
              <a:rPr lang="en-US" sz="3600" dirty="0"/>
              <a:t>yang </a:t>
            </a:r>
            <a:r>
              <a:rPr lang="en-US" sz="3600" dirty="0" err="1"/>
              <a:t>digunakan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membuat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err="1"/>
              <a:t>menyunting</a:t>
            </a:r>
            <a:r>
              <a:rPr lang="en-US" sz="3600"/>
              <a:t> image atau </a:t>
            </a:r>
            <a:r>
              <a:rPr lang="en-US" sz="3600" dirty="0" err="1"/>
              <a:t>objek</a:t>
            </a:r>
            <a:r>
              <a:rPr lang="en-US" sz="3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214422"/>
            <a:ext cx="8677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hape 6"/>
          <p:cNvCxnSpPr>
            <a:stCxn id="2" idx="1"/>
          </p:cNvCxnSpPr>
          <p:nvPr/>
        </p:nvCxnSpPr>
        <p:spPr>
          <a:xfrm rot="10800000" flipV="1">
            <a:off x="1928794" y="571480"/>
            <a:ext cx="642942" cy="857256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305</Words>
  <Application>Microsoft Macintosh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Algerian</vt:lpstr>
      <vt:lpstr>Californian FB</vt:lpstr>
      <vt:lpstr>Arial</vt:lpstr>
      <vt:lpstr>Bauhaus 93</vt:lpstr>
      <vt:lpstr>Calibri</vt:lpstr>
      <vt:lpstr>Office Theme</vt:lpstr>
      <vt:lpstr>KOMPUTER GRAFIS DESAIN Universitas Esa Unggul  Pertemuan Ke-11 DASAR-DASAR ADOBE PHOTOSHOP</vt:lpstr>
      <vt:lpstr>PHOTOSHOP ??</vt:lpstr>
      <vt:lpstr>IMAGE/BITMAP</vt:lpstr>
      <vt:lpstr>MEMBUKA PROGRAM PHOTOSHOP</vt:lpstr>
      <vt:lpstr>MEMBUKA PHOTOSHOP</vt:lpstr>
      <vt:lpstr>AREA KERJA PHOTOSHOP</vt:lpstr>
      <vt:lpstr>PowerPoint Presentation</vt:lpstr>
      <vt:lpstr>PowerPoint Presentation</vt:lpstr>
      <vt:lpstr>Menu option</vt:lpstr>
      <vt:lpstr>FILE OPTION</vt:lpstr>
      <vt:lpstr>AREA KERJA</vt:lpstr>
      <vt:lpstr>PALLETE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 GRAFIS DESAIN Universitas Esa Unggul  Pertemuan Ke-7</dc:title>
  <dc:creator>DOSEN</dc:creator>
  <cp:lastModifiedBy>Microsoft Office User</cp:lastModifiedBy>
  <cp:revision>13</cp:revision>
  <dcterms:created xsi:type="dcterms:W3CDTF">2018-05-24T02:07:15Z</dcterms:created>
  <dcterms:modified xsi:type="dcterms:W3CDTF">2018-11-19T01:28:20Z</dcterms:modified>
</cp:coreProperties>
</file>