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0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7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5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7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2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4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4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2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9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89.blogspot.com/2014/08/tutorial-photoshop-bahasa-indonesia.html" TargetMode="External"/><Relationship Id="rId2" Type="http://schemas.openxmlformats.org/officeDocument/2006/relationships/hyperlink" Target="http://tutorial89.blogspot.com/2014/11/cara-membuat-poster-dengan-photoshop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hyperlink" Target="https://www.adobe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42938" y="242887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b="1" dirty="0">
                <a:latin typeface="Arial" charset="0"/>
              </a:rPr>
              <a:t>KOMPUTER GRAFIS DESAIN</a:t>
            </a:r>
            <a:br>
              <a:rPr lang="en-US" b="1" dirty="0">
                <a:latin typeface="Arial" charset="0"/>
              </a:rPr>
            </a:br>
            <a:r>
              <a:rPr lang="en-US" sz="3600" dirty="0" err="1">
                <a:latin typeface="Arial" charset="0"/>
              </a:rPr>
              <a:t>Universitas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Esa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Unggul</a:t>
            </a:r>
            <a:br>
              <a:rPr lang="en-US" sz="3600" dirty="0">
                <a:latin typeface="Arial" charset="0"/>
              </a:rPr>
            </a:br>
            <a:br>
              <a:rPr lang="en-US" sz="3600" dirty="0">
                <a:latin typeface="Arial" charset="0"/>
              </a:rPr>
            </a:br>
            <a:r>
              <a:rPr lang="en-US" sz="1600" b="1" dirty="0" err="1">
                <a:latin typeface="Arial" charset="0"/>
              </a:rPr>
              <a:t>Pertemuan</a:t>
            </a:r>
            <a:r>
              <a:rPr lang="en-US" sz="1600" b="1" dirty="0">
                <a:latin typeface="Arial" charset="0"/>
              </a:rPr>
              <a:t> Ke-12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CARA MEMBUAT POSTER SEDERHANA ADOBE PHOTOSHOP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428750" y="5207071"/>
            <a:ext cx="6400800" cy="417460"/>
          </a:xfrm>
        </p:spPr>
        <p:txBody>
          <a:bodyPr/>
          <a:lstStyle/>
          <a:p>
            <a:pPr eaLnBrk="1" hangingPunct="1"/>
            <a:r>
              <a:rPr lang="en-US" sz="1600" b="1" dirty="0">
                <a:latin typeface="Arial" charset="0"/>
              </a:rPr>
              <a:t>Muhammad </a:t>
            </a:r>
            <a:r>
              <a:rPr lang="en-US" sz="1600" b="1" dirty="0" err="1">
                <a:latin typeface="Arial" charset="0"/>
              </a:rPr>
              <a:t>Fauzi</a:t>
            </a:r>
            <a:r>
              <a:rPr lang="en-US" sz="1600" b="1" dirty="0">
                <a:latin typeface="Arial" charset="0"/>
              </a:rPr>
              <a:t>. </a:t>
            </a:r>
            <a:r>
              <a:rPr lang="en-US" sz="1600" b="1" dirty="0" err="1">
                <a:latin typeface="Arial" charset="0"/>
              </a:rPr>
              <a:t>S.Des</a:t>
            </a:r>
            <a:r>
              <a:rPr lang="en-US" sz="1600" b="1" dirty="0">
                <a:latin typeface="Arial" charset="0"/>
              </a:rPr>
              <a:t>., M.Ds</a:t>
            </a:r>
          </a:p>
        </p:txBody>
      </p:sp>
    </p:spTree>
    <p:extLst>
      <p:ext uri="{BB962C8B-B14F-4D97-AF65-F5344CB8AC3E}">
        <p14:creationId xmlns:p14="http://schemas.microsoft.com/office/powerpoint/2010/main" val="334311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C26BFB-94DD-6643-B1B5-D62444F0B822}"/>
              </a:ext>
            </a:extLst>
          </p:cNvPr>
          <p:cNvSpPr/>
          <p:nvPr/>
        </p:nvSpPr>
        <p:spPr>
          <a:xfrm>
            <a:off x="488022" y="160329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b="1" dirty="0">
                <a:solidFill>
                  <a:srgbClr val="5AC8FA"/>
                </a:solidFill>
                <a:latin typeface="Georgia" panose="02040502050405020303" pitchFamily="18" charset="0"/>
                <a:hlinkClick r:id="rId2"/>
              </a:rPr>
              <a:t>Cara membuat poster dengan photoshop</a:t>
            </a:r>
            <a:endParaRPr lang="en-ID" b="1" dirty="0">
              <a:latin typeface="Georgia" panose="02040502050405020303" pitchFamily="18" charset="0"/>
            </a:endParaRPr>
          </a:p>
          <a:p>
            <a:r>
              <a:rPr lang="en-ID" dirty="0" err="1">
                <a:latin typeface="Georgia" panose="02040502050405020303" pitchFamily="18" charset="0"/>
              </a:rPr>
              <a:t>Pada</a:t>
            </a:r>
            <a:r>
              <a:rPr lang="en-ID" dirty="0">
                <a:latin typeface="Georgia" panose="02040502050405020303" pitchFamily="18" charset="0"/>
              </a:rPr>
              <a:t> </a:t>
            </a:r>
            <a:r>
              <a:rPr lang="en-ID" dirty="0">
                <a:solidFill>
                  <a:srgbClr val="5AC8FA"/>
                </a:solidFill>
                <a:latin typeface="Georgia" panose="02040502050405020303" pitchFamily="18" charset="0"/>
                <a:hlinkClick r:id="rId3"/>
              </a:rPr>
              <a:t>tutorial photoshop</a:t>
            </a:r>
            <a:r>
              <a:rPr lang="en-ID" dirty="0">
                <a:latin typeface="Georgia" panose="02040502050405020303" pitchFamily="18" charset="0"/>
              </a:rPr>
              <a:t> kali </a:t>
            </a:r>
            <a:r>
              <a:rPr lang="en-ID" dirty="0" err="1">
                <a:latin typeface="Georgia" panose="02040502050405020303" pitchFamily="18" charset="0"/>
              </a:rPr>
              <a:t>ini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saya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akan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membuat</a:t>
            </a:r>
            <a:r>
              <a:rPr lang="en-ID" dirty="0">
                <a:latin typeface="Georgia" panose="02040502050405020303" pitchFamily="18" charset="0"/>
              </a:rPr>
              <a:t> poster </a:t>
            </a:r>
            <a:r>
              <a:rPr lang="en-ID" dirty="0" err="1">
                <a:latin typeface="Georgia" panose="02040502050405020303" pitchFamily="18" charset="0"/>
              </a:rPr>
              <a:t>sederhana</a:t>
            </a:r>
            <a:r>
              <a:rPr lang="en-ID" dirty="0">
                <a:latin typeface="Georgia" panose="02040502050405020303" pitchFamily="18" charset="0"/>
              </a:rPr>
              <a:t>, </a:t>
            </a:r>
            <a:r>
              <a:rPr lang="en-ID" dirty="0" err="1">
                <a:latin typeface="Georgia" panose="02040502050405020303" pitchFamily="18" charset="0"/>
              </a:rPr>
              <a:t>tanpa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gambar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atau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foto</a:t>
            </a:r>
            <a:r>
              <a:rPr lang="en-ID" dirty="0">
                <a:latin typeface="Georgia" panose="02040502050405020303" pitchFamily="18" charset="0"/>
              </a:rPr>
              <a:t> yang </a:t>
            </a:r>
            <a:r>
              <a:rPr lang="en-ID" dirty="0" err="1">
                <a:latin typeface="Georgia" panose="02040502050405020303" pitchFamily="18" charset="0"/>
              </a:rPr>
              <a:t>menyeramkan</a:t>
            </a:r>
            <a:r>
              <a:rPr lang="en-ID" dirty="0">
                <a:latin typeface="Georgia" panose="02040502050405020303" pitchFamily="18" charset="0"/>
              </a:rPr>
              <a:t>. Poster </a:t>
            </a:r>
            <a:r>
              <a:rPr lang="en-ID" dirty="0" err="1">
                <a:latin typeface="Georgia" panose="02040502050405020303" pitchFamily="18" charset="0"/>
              </a:rPr>
              <a:t>ini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sangat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sederhana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sekali</a:t>
            </a:r>
            <a:r>
              <a:rPr lang="en-ID" dirty="0">
                <a:latin typeface="Georgia" panose="02040502050405020303" pitchFamily="18" charset="0"/>
              </a:rPr>
              <a:t>. Akan </a:t>
            </a:r>
            <a:r>
              <a:rPr lang="en-ID" dirty="0" err="1">
                <a:latin typeface="Georgia" panose="02040502050405020303" pitchFamily="18" charset="0"/>
              </a:rPr>
              <a:t>tetapi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tujuan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akhir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dari</a:t>
            </a:r>
            <a:r>
              <a:rPr lang="en-ID" dirty="0">
                <a:latin typeface="Georgia" panose="02040502050405020303" pitchFamily="18" charset="0"/>
              </a:rPr>
              <a:t> tutorial </a:t>
            </a:r>
            <a:r>
              <a:rPr lang="en-ID" dirty="0" err="1">
                <a:latin typeface="Georgia" panose="02040502050405020303" pitchFamily="18" charset="0"/>
              </a:rPr>
              <a:t>membuat</a:t>
            </a:r>
            <a:r>
              <a:rPr lang="en-ID" dirty="0">
                <a:latin typeface="Georgia" panose="02040502050405020303" pitchFamily="18" charset="0"/>
              </a:rPr>
              <a:t> poster </a:t>
            </a:r>
            <a:r>
              <a:rPr lang="en-ID" dirty="0" err="1">
                <a:latin typeface="Georgia" panose="02040502050405020303" pitchFamily="18" charset="0"/>
              </a:rPr>
              <a:t>dengan</a:t>
            </a:r>
            <a:r>
              <a:rPr lang="en-ID" dirty="0">
                <a:latin typeface="Georgia" panose="02040502050405020303" pitchFamily="18" charset="0"/>
              </a:rPr>
              <a:t> photoshop </a:t>
            </a:r>
            <a:r>
              <a:rPr lang="en-ID" dirty="0" err="1">
                <a:latin typeface="Georgia" panose="02040502050405020303" pitchFamily="18" charset="0"/>
              </a:rPr>
              <a:t>ini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adalah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gambar</a:t>
            </a:r>
            <a:r>
              <a:rPr lang="en-ID" dirty="0">
                <a:latin typeface="Georgia" panose="02040502050405020303" pitchFamily="18" charset="0"/>
              </a:rPr>
              <a:t> poster di </a:t>
            </a:r>
            <a:r>
              <a:rPr lang="en-ID" i="1" dirty="0">
                <a:latin typeface="Georgia" panose="02040502050405020303" pitchFamily="18" charset="0"/>
              </a:rPr>
              <a:t>printout</a:t>
            </a:r>
            <a:r>
              <a:rPr lang="en-ID" dirty="0">
                <a:latin typeface="Georgia" panose="02040502050405020303" pitchFamily="18" charset="0"/>
              </a:rPr>
              <a:t> </a:t>
            </a:r>
            <a:r>
              <a:rPr lang="en-ID" dirty="0" err="1">
                <a:latin typeface="Georgia" panose="02040502050405020303" pitchFamily="18" charset="0"/>
              </a:rPr>
              <a:t>dan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ditempel</a:t>
            </a:r>
            <a:r>
              <a:rPr lang="en-ID" dirty="0">
                <a:latin typeface="Georgia" panose="02040502050405020303" pitchFamily="18" charset="0"/>
              </a:rPr>
              <a:t> di </a:t>
            </a:r>
            <a:r>
              <a:rPr lang="en-ID" dirty="0" err="1">
                <a:latin typeface="Georgia" panose="02040502050405020303" pitchFamily="18" charset="0"/>
              </a:rPr>
              <a:t>tembok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atau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papan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pengumuman</a:t>
            </a:r>
            <a:r>
              <a:rPr lang="en-ID" dirty="0">
                <a:latin typeface="Georgia" panose="02040502050405020303" pitchFamily="18" charset="0"/>
              </a:rPr>
              <a:t>. </a:t>
            </a:r>
            <a:r>
              <a:rPr lang="en-ID" dirty="0" err="1">
                <a:latin typeface="Georgia" panose="02040502050405020303" pitchFamily="18" charset="0"/>
              </a:rPr>
              <a:t>Jadi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tidak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hanya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menuh-menuhin</a:t>
            </a:r>
            <a:r>
              <a:rPr lang="en-ID" dirty="0">
                <a:latin typeface="Georgia" panose="02040502050405020303" pitchFamily="18" charset="0"/>
              </a:rPr>
              <a:t> memory computer </a:t>
            </a:r>
            <a:r>
              <a:rPr lang="en-ID" dirty="0" err="1">
                <a:latin typeface="Georgia" panose="02040502050405020303" pitchFamily="18" charset="0"/>
              </a:rPr>
              <a:t>doang</a:t>
            </a:r>
            <a:r>
              <a:rPr lang="en-ID" dirty="0">
                <a:latin typeface="Georgia" panose="02040502050405020303" pitchFamily="18" charset="0"/>
              </a:rPr>
              <a:t>. Ok </a:t>
            </a:r>
            <a:r>
              <a:rPr lang="en-ID" dirty="0" err="1">
                <a:latin typeface="Georgia" panose="02040502050405020303" pitchFamily="18" charset="0"/>
              </a:rPr>
              <a:t>langsung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ke</a:t>
            </a:r>
            <a:r>
              <a:rPr lang="en-ID" dirty="0">
                <a:latin typeface="Georgia" panose="02040502050405020303" pitchFamily="18" charset="0"/>
              </a:rPr>
              <a:t> TKP</a:t>
            </a:r>
          </a:p>
          <a:p>
            <a:r>
              <a:rPr lang="en-ID" dirty="0">
                <a:latin typeface="Georgia" panose="02040502050405020303" pitchFamily="18" charset="0"/>
              </a:rPr>
              <a:t>1. Buka </a:t>
            </a:r>
            <a:r>
              <a:rPr lang="en-ID" b="1" dirty="0">
                <a:solidFill>
                  <a:srgbClr val="5AC8FA"/>
                </a:solidFill>
                <a:latin typeface="Georgia" panose="02040502050405020303" pitchFamily="18" charset="0"/>
                <a:hlinkClick r:id="rId4"/>
              </a:rPr>
              <a:t>photoshop</a:t>
            </a:r>
            <a:r>
              <a:rPr lang="en-ID" dirty="0">
                <a:latin typeface="Georgia" panose="02040502050405020303" pitchFamily="18" charset="0"/>
              </a:rPr>
              <a:t> </a:t>
            </a:r>
            <a:r>
              <a:rPr lang="en-ID" dirty="0" err="1">
                <a:latin typeface="Georgia" panose="02040502050405020303" pitchFamily="18" charset="0"/>
              </a:rPr>
              <a:t>sobat</a:t>
            </a:r>
            <a:r>
              <a:rPr lang="en-ID" dirty="0">
                <a:latin typeface="Georgia" panose="02040502050405020303" pitchFamily="18" charset="0"/>
              </a:rPr>
              <a:t>, </a:t>
            </a:r>
            <a:r>
              <a:rPr lang="en-ID" dirty="0" err="1">
                <a:latin typeface="Georgia" panose="02040502050405020303" pitchFamily="18" charset="0"/>
              </a:rPr>
              <a:t>kemudain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klik</a:t>
            </a:r>
            <a:r>
              <a:rPr lang="en-ID" dirty="0">
                <a:latin typeface="Georgia" panose="02040502050405020303" pitchFamily="18" charset="0"/>
              </a:rPr>
              <a:t> </a:t>
            </a:r>
            <a:r>
              <a:rPr lang="en-ID" b="1" dirty="0" err="1">
                <a:latin typeface="Georgia" panose="02040502050405020303" pitchFamily="18" charset="0"/>
              </a:rPr>
              <a:t>Ctrl+N</a:t>
            </a:r>
            <a:r>
              <a:rPr lang="en-ID" b="1" dirty="0">
                <a:latin typeface="Georgia" panose="02040502050405020303" pitchFamily="18" charset="0"/>
              </a:rPr>
              <a:t> </a:t>
            </a:r>
            <a:r>
              <a:rPr lang="en-ID" dirty="0" err="1">
                <a:latin typeface="Georgia" panose="02040502050405020303" pitchFamily="18" charset="0"/>
              </a:rPr>
              <a:t>kemudian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aturlah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seperti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gambar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berikut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ini</a:t>
            </a:r>
            <a:r>
              <a:rPr lang="en-ID" dirty="0">
                <a:latin typeface="Georgia" panose="02040502050405020303" pitchFamily="18" charset="0"/>
              </a:rPr>
              <a:t>.</a:t>
            </a:r>
            <a:endParaRPr lang="en-ID" b="0" i="0" u="none" strike="noStrike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BD73D-8DEE-2146-A561-71744C0EB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256" y="2090648"/>
            <a:ext cx="47625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02BFB2-6CB3-B144-ACE1-853CE94728CD}"/>
              </a:ext>
            </a:extLst>
          </p:cNvPr>
          <p:cNvSpPr/>
          <p:nvPr/>
        </p:nvSpPr>
        <p:spPr>
          <a:xfrm>
            <a:off x="2327097" y="1065311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b="1" dirty="0" err="1">
                <a:solidFill>
                  <a:srgbClr val="000000"/>
                </a:solidFill>
                <a:latin typeface="inherit"/>
              </a:rPr>
              <a:t>Keterangan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:</a:t>
            </a:r>
          </a:p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dirty="0">
                <a:solidFill>
                  <a:srgbClr val="000000"/>
                </a:solidFill>
                <a:latin typeface="Roboto"/>
              </a:rPr>
              <a:t>Name             :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isi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dengan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b="1" dirty="0">
                <a:solidFill>
                  <a:srgbClr val="000000"/>
                </a:solidFill>
                <a:latin typeface="inherit"/>
              </a:rPr>
              <a:t>Poster </a:t>
            </a:r>
            <a:r>
              <a:rPr lang="en-ID" b="1" dirty="0" err="1">
                <a:solidFill>
                  <a:srgbClr val="000000"/>
                </a:solidFill>
                <a:latin typeface="inherit"/>
              </a:rPr>
              <a:t>roko</a:t>
            </a:r>
            <a:r>
              <a:rPr lang="en-ID" b="1" dirty="0">
                <a:solidFill>
                  <a:srgbClr val="000000"/>
                </a:solidFill>
                <a:latin typeface="inherit"/>
              </a:rPr>
              <a:t> </a:t>
            </a:r>
            <a:r>
              <a:rPr lang="en-ID" i="1" dirty="0">
                <a:solidFill>
                  <a:srgbClr val="000000"/>
                </a:solidFill>
                <a:latin typeface="inherit"/>
              </a:rPr>
              <a:t>(optional)</a:t>
            </a:r>
            <a:endParaRPr lang="en-ID" dirty="0">
              <a:solidFill>
                <a:srgbClr val="000000"/>
              </a:solidFill>
              <a:latin typeface="Roboto"/>
            </a:endParaRPr>
          </a:p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dirty="0">
                <a:solidFill>
                  <a:srgbClr val="000000"/>
                </a:solidFill>
                <a:latin typeface="Roboto"/>
              </a:rPr>
              <a:t>Present           : international paper</a:t>
            </a:r>
          </a:p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dirty="0">
                <a:solidFill>
                  <a:srgbClr val="000000"/>
                </a:solidFill>
                <a:latin typeface="Roboto"/>
              </a:rPr>
              <a:t>Size                : A3</a:t>
            </a:r>
          </a:p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dirty="0">
                <a:solidFill>
                  <a:srgbClr val="000000"/>
                </a:solidFill>
                <a:latin typeface="Roboto"/>
              </a:rPr>
              <a:t>Width             : 297 mm (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lebar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A3)</a:t>
            </a:r>
          </a:p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dirty="0">
                <a:solidFill>
                  <a:srgbClr val="000000"/>
                </a:solidFill>
                <a:latin typeface="Roboto"/>
              </a:rPr>
              <a:t>Height            : 420 mm (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panjang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A3)</a:t>
            </a:r>
          </a:p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dirty="0">
                <a:solidFill>
                  <a:srgbClr val="000000"/>
                </a:solidFill>
                <a:latin typeface="Roboto"/>
              </a:rPr>
              <a:t>Resolution      : 300 pixels/inch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supaya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hasil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i="1" dirty="0">
                <a:solidFill>
                  <a:srgbClr val="000000"/>
                </a:solidFill>
                <a:latin typeface="inherit"/>
              </a:rPr>
              <a:t>printout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poster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tidak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pecah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atau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buram</a:t>
            </a:r>
            <a:endParaRPr lang="en-ID" dirty="0">
              <a:solidFill>
                <a:srgbClr val="000000"/>
              </a:solidFill>
              <a:latin typeface="Roboto"/>
            </a:endParaRPr>
          </a:p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dirty="0" err="1">
                <a:solidFill>
                  <a:srgbClr val="000000"/>
                </a:solidFill>
                <a:latin typeface="Roboto"/>
              </a:rPr>
              <a:t>Color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mode   : CMYK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Color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*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kebanyakan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mesin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i="1" dirty="0">
                <a:solidFill>
                  <a:srgbClr val="000000"/>
                </a:solidFill>
                <a:latin typeface="inherit"/>
              </a:rPr>
              <a:t>printer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menggunakan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color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mode CMYK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jadi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supaya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warna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hasil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desain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sama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dengan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warna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hasil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i="1" dirty="0">
                <a:solidFill>
                  <a:srgbClr val="000000"/>
                </a:solidFill>
                <a:latin typeface="inherit"/>
              </a:rPr>
              <a:t>printout</a:t>
            </a:r>
            <a:endParaRPr lang="en-ID" dirty="0">
              <a:solidFill>
                <a:srgbClr val="000000"/>
              </a:solidFill>
              <a:latin typeface="Roboto"/>
            </a:endParaRPr>
          </a:p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dirty="0">
                <a:solidFill>
                  <a:srgbClr val="000000"/>
                </a:solidFill>
                <a:latin typeface="Roboto"/>
              </a:rPr>
              <a:t>Background    : white </a:t>
            </a:r>
            <a:r>
              <a:rPr lang="en-ID" i="1" dirty="0">
                <a:solidFill>
                  <a:srgbClr val="000000"/>
                </a:solidFill>
                <a:latin typeface="inherit"/>
              </a:rPr>
              <a:t>(optional)</a:t>
            </a:r>
            <a:endParaRPr lang="en-ID" dirty="0">
              <a:solidFill>
                <a:srgbClr val="000000"/>
              </a:solidFill>
              <a:latin typeface="Roboto"/>
            </a:endParaRPr>
          </a:p>
          <a:p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5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73A0EC-824E-9341-B9A4-7FAC905DBDF7}"/>
              </a:ext>
            </a:extLst>
          </p:cNvPr>
          <p:cNvSpPr/>
          <p:nvPr/>
        </p:nvSpPr>
        <p:spPr>
          <a:xfrm>
            <a:off x="436651" y="312877"/>
            <a:ext cx="23784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rgbClr val="000000"/>
                </a:solidFill>
                <a:latin typeface="Roboto"/>
              </a:rPr>
              <a:t>Kemudian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buatlah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gambar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lingkaran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berwarna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merah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seperti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dibawah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ini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dengan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menggunakan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b="1" dirty="0">
                <a:solidFill>
                  <a:srgbClr val="000000"/>
                </a:solidFill>
                <a:latin typeface="Roboto"/>
              </a:rPr>
              <a:t>costume shape tool (U)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.</a:t>
            </a:r>
            <a:br>
              <a:rPr lang="en-ID" dirty="0"/>
            </a:br>
            <a:br>
              <a:rPr lang="en-ID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03A12-3784-7546-8E3D-FF78EB421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513" y="312877"/>
            <a:ext cx="4787900" cy="3111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0F61C1-B12E-2348-9717-B98C77CA275D}"/>
              </a:ext>
            </a:extLst>
          </p:cNvPr>
          <p:cNvSpPr/>
          <p:nvPr/>
        </p:nvSpPr>
        <p:spPr>
          <a:xfrm>
            <a:off x="436652" y="3287044"/>
            <a:ext cx="2470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rgbClr val="000000"/>
                </a:solidFill>
                <a:latin typeface="Roboto"/>
              </a:rPr>
              <a:t>3.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Lalu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buatlah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gambar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persegi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panjang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warna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merah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dengan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menggunakan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b="1" dirty="0">
                <a:solidFill>
                  <a:srgbClr val="000000"/>
                </a:solidFill>
                <a:latin typeface="Roboto"/>
              </a:rPr>
              <a:t>rectangle tool (U</a:t>
            </a:r>
            <a:br>
              <a:rPr lang="en-ID" dirty="0"/>
            </a:br>
            <a:br>
              <a:rPr lang="en-ID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7AD216-D80F-AA4D-B471-3099AA211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013" y="3840038"/>
            <a:ext cx="46609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1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A32850-9865-5648-8B44-8F535D8AC793}"/>
              </a:ext>
            </a:extLst>
          </p:cNvPr>
          <p:cNvSpPr/>
          <p:nvPr/>
        </p:nvSpPr>
        <p:spPr>
          <a:xfrm>
            <a:off x="395555" y="1967016"/>
            <a:ext cx="22551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rgbClr val="000000"/>
                </a:solidFill>
                <a:latin typeface="Roboto"/>
              </a:rPr>
              <a:t>Atur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rotasi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gambar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persegi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panjang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tadi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menjadi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45</a:t>
            </a:r>
            <a:r>
              <a:rPr lang="en-ID" baseline="30000" dirty="0">
                <a:solidFill>
                  <a:srgbClr val="000000"/>
                </a:solidFill>
                <a:latin typeface="Roboto"/>
              </a:rPr>
              <a:t>O 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sehingga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gambar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persegi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manjang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menjadi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miring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seperti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gambar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di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bawah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ini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.</a:t>
            </a:r>
            <a:br>
              <a:rPr lang="en-ID" dirty="0"/>
            </a:br>
            <a:br>
              <a:rPr lang="en-ID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3F141-008F-F940-B14C-7F0B42812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724" y="1818882"/>
            <a:ext cx="4749800" cy="3035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205C94-B383-7D4D-ADCC-F6A205D1C2DC}"/>
              </a:ext>
            </a:extLst>
          </p:cNvPr>
          <p:cNvSpPr/>
          <p:nvPr/>
        </p:nvSpPr>
        <p:spPr>
          <a:xfrm>
            <a:off x="3179851" y="52703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b="1" dirty="0" err="1">
                <a:solidFill>
                  <a:srgbClr val="000000"/>
                </a:solidFill>
                <a:latin typeface="inherit"/>
              </a:rPr>
              <a:t>Keterangan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:</a:t>
            </a:r>
          </a:p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dirty="0">
                <a:solidFill>
                  <a:srgbClr val="000000"/>
                </a:solidFill>
                <a:latin typeface="Roboto"/>
              </a:rPr>
              <a:t>1.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klik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b="1" dirty="0">
                <a:solidFill>
                  <a:srgbClr val="000000"/>
                </a:solidFill>
                <a:latin typeface="inherit"/>
              </a:rPr>
              <a:t>move tool (V)</a:t>
            </a:r>
            <a:endParaRPr lang="en-ID" dirty="0">
              <a:solidFill>
                <a:srgbClr val="000000"/>
              </a:solidFill>
              <a:latin typeface="Roboto"/>
            </a:endParaRPr>
          </a:p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dirty="0">
                <a:solidFill>
                  <a:srgbClr val="000000"/>
                </a:solidFill>
                <a:latin typeface="Roboto"/>
              </a:rPr>
              <a:t>2.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Klik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gambar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kotak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kecil</a:t>
            </a:r>
            <a:endParaRPr lang="en-ID" dirty="0">
              <a:solidFill>
                <a:srgbClr val="000000"/>
              </a:solidFill>
              <a:latin typeface="Roboto"/>
            </a:endParaRPr>
          </a:p>
          <a:p>
            <a:pPr marL="18288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ID" dirty="0">
                <a:solidFill>
                  <a:srgbClr val="000000"/>
                </a:solidFill>
                <a:latin typeface="Roboto"/>
              </a:rPr>
              <a:t>3.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isi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kolom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b="1" dirty="0">
                <a:solidFill>
                  <a:srgbClr val="000000"/>
                </a:solidFill>
                <a:latin typeface="inherit"/>
              </a:rPr>
              <a:t>set rotation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menjadi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b="1" dirty="0">
                <a:solidFill>
                  <a:srgbClr val="000000"/>
                </a:solidFill>
                <a:latin typeface="inherit"/>
              </a:rPr>
              <a:t>45</a:t>
            </a:r>
            <a:endParaRPr lang="en-ID" dirty="0">
              <a:solidFill>
                <a:srgbClr val="000000"/>
              </a:solidFill>
              <a:latin typeface="Roboto"/>
            </a:endParaRPr>
          </a:p>
          <a:p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4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F16930-4B45-3F4C-A232-76E669750D4C}"/>
              </a:ext>
            </a:extLst>
          </p:cNvPr>
          <p:cNvSpPr/>
          <p:nvPr/>
        </p:nvSpPr>
        <p:spPr>
          <a:xfrm>
            <a:off x="488023" y="1074375"/>
            <a:ext cx="30154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rgbClr val="000000"/>
                </a:solidFill>
                <a:latin typeface="Roboto"/>
              </a:rPr>
              <a:t>Sekarang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buatlah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gambar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rokok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seperti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gambar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dibawah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ini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Sobat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bisa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menggunakan</a:t>
            </a:r>
            <a:r>
              <a:rPr lang="en-ID" b="1" dirty="0">
                <a:solidFill>
                  <a:srgbClr val="000000"/>
                </a:solidFill>
                <a:latin typeface="Roboto"/>
              </a:rPr>
              <a:t> rectangle tool (U)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untuk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membuatnya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Caranya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sama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seperti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yang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atas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Pastikan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gambar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layer 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rokok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berada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di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bawah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layer 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lingkaran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dan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persegi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panjang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yang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tadi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sobat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Roboto"/>
              </a:rPr>
              <a:t>buat</a:t>
            </a:r>
            <a:r>
              <a:rPr lang="en-ID" dirty="0">
                <a:solidFill>
                  <a:srgbClr val="000000"/>
                </a:solidFill>
                <a:latin typeface="Roboto"/>
              </a:rPr>
              <a:t>. 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*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untuk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memindahkan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posisi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 layer 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sibat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tinggal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 men-</a:t>
            </a:r>
            <a:r>
              <a:rPr lang="en-ID" b="1" i="1" dirty="0">
                <a:solidFill>
                  <a:srgbClr val="000000"/>
                </a:solidFill>
                <a:latin typeface="inherit"/>
              </a:rPr>
              <a:t>drop and drag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saja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 layer yang 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mau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ID" i="1" dirty="0" err="1">
                <a:solidFill>
                  <a:srgbClr val="000000"/>
                </a:solidFill>
                <a:latin typeface="Roboto"/>
              </a:rPr>
              <a:t>dipindah</a:t>
            </a:r>
            <a:r>
              <a:rPr lang="en-ID" i="1" dirty="0">
                <a:solidFill>
                  <a:srgbClr val="000000"/>
                </a:solidFill>
                <a:latin typeface="Roboto"/>
              </a:rPr>
              <a:t>.</a:t>
            </a:r>
            <a:br>
              <a:rPr lang="en-ID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AF67A-E690-9D4A-BA13-0173F812A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752" y="2015161"/>
            <a:ext cx="4699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55</Words>
  <Application>Microsoft Macintosh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inherit</vt:lpstr>
      <vt:lpstr>Roboto</vt:lpstr>
      <vt:lpstr>Arial</vt:lpstr>
      <vt:lpstr>Calibri</vt:lpstr>
      <vt:lpstr>Georgia</vt:lpstr>
      <vt:lpstr>Office Theme</vt:lpstr>
      <vt:lpstr>KOMPUTER GRAFIS DESAIN Universitas Esa Unggul  Pertemuan Ke-12 CARA MEMBUAT POSTER SEDERHANA ADOBE PHOTOSHOP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GRAFIS DESAIN Universitas Esa Unggul  Pertemuan Ke-7</dc:title>
  <dc:creator>DOSEN</dc:creator>
  <cp:lastModifiedBy>Microsoft Office User</cp:lastModifiedBy>
  <cp:revision>14</cp:revision>
  <dcterms:created xsi:type="dcterms:W3CDTF">2018-05-24T02:07:15Z</dcterms:created>
  <dcterms:modified xsi:type="dcterms:W3CDTF">2018-11-19T01:39:54Z</dcterms:modified>
</cp:coreProperties>
</file>