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tutorial89.blogspot.com/2014/11/cara-membuat-poster-dengan-photosho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42938" y="24288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>
                <a:latin typeface="Arial" charset="0"/>
              </a:rPr>
              <a:t>KOMPUTER GRAFIS DESAIN</a:t>
            </a:r>
            <a:br>
              <a:rPr lang="en-US" b="1" dirty="0">
                <a:latin typeface="Arial" charset="0"/>
              </a:rPr>
            </a:br>
            <a:r>
              <a:rPr lang="en-US" sz="3600" dirty="0" err="1">
                <a:latin typeface="Arial" charset="0"/>
              </a:rPr>
              <a:t>Universitas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Esa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Unggul</a:t>
            </a:r>
            <a:br>
              <a:rPr lang="en-US" sz="3600" dirty="0">
                <a:latin typeface="Arial" charset="0"/>
              </a:rPr>
            </a:br>
            <a:br>
              <a:rPr lang="en-US" sz="3600" dirty="0">
                <a:latin typeface="Arial" charset="0"/>
              </a:rPr>
            </a:br>
            <a:r>
              <a:rPr lang="en-US" sz="1600" b="1" dirty="0" err="1">
                <a:latin typeface="Arial" charset="0"/>
              </a:rPr>
              <a:t>Pertemuan</a:t>
            </a:r>
            <a:r>
              <a:rPr lang="en-US" sz="1600" b="1" dirty="0">
                <a:latin typeface="Arial" charset="0"/>
              </a:rPr>
              <a:t> Ke-13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CARA MEMBUAT POSTER SEDERHANA ADOBE PHOTOSHOP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(</a:t>
            </a:r>
            <a:r>
              <a:rPr lang="en-US" sz="1600" b="1" dirty="0" err="1">
                <a:latin typeface="Arial" charset="0"/>
              </a:rPr>
              <a:t>Lanjutan</a:t>
            </a:r>
            <a:r>
              <a:rPr lang="en-US" sz="1600" b="1" dirty="0">
                <a:latin typeface="Arial" charset="0"/>
              </a:rPr>
              <a:t>)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28750" y="5207071"/>
            <a:ext cx="6400800" cy="417460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Arial" charset="0"/>
              </a:rPr>
              <a:t>Muhammad </a:t>
            </a:r>
            <a:r>
              <a:rPr lang="en-US" sz="1600" b="1" dirty="0" err="1">
                <a:latin typeface="Arial" charset="0"/>
              </a:rPr>
              <a:t>Fauzi</a:t>
            </a:r>
            <a:r>
              <a:rPr lang="en-US" sz="1600" b="1" dirty="0">
                <a:latin typeface="Arial" charset="0"/>
              </a:rPr>
              <a:t>. </a:t>
            </a:r>
            <a:r>
              <a:rPr lang="en-US" sz="1600" b="1" dirty="0" err="1">
                <a:latin typeface="Arial" charset="0"/>
              </a:rPr>
              <a:t>S.Des</a:t>
            </a:r>
            <a:r>
              <a:rPr lang="en-US" sz="1600" b="1" dirty="0">
                <a:latin typeface="Arial" charset="0"/>
              </a:rPr>
              <a:t>., M.Ds</a:t>
            </a:r>
          </a:p>
        </p:txBody>
      </p:sp>
    </p:spTree>
    <p:extLst>
      <p:ext uri="{BB962C8B-B14F-4D97-AF65-F5344CB8AC3E}">
        <p14:creationId xmlns:p14="http://schemas.microsoft.com/office/powerpoint/2010/main" val="334311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565727-4062-6F42-9597-84314A0C5CFC}"/>
              </a:ext>
            </a:extLst>
          </p:cNvPr>
          <p:cNvSpPr/>
          <p:nvPr/>
        </p:nvSpPr>
        <p:spPr>
          <a:xfrm>
            <a:off x="446926" y="1689614"/>
            <a:ext cx="2296274" cy="315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Roboto"/>
              </a:rPr>
              <a:t>Sekarang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kita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akan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membuat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>
                <a:solidFill>
                  <a:srgbClr val="000000"/>
                </a:solidFill>
                <a:latin typeface="Roboto"/>
              </a:rPr>
              <a:t>asap </a:t>
            </a:r>
            <a:r>
              <a:rPr lang="en-ID" b="1" dirty="0" err="1">
                <a:solidFill>
                  <a:srgbClr val="000000"/>
                </a:solidFill>
                <a:latin typeface="Roboto"/>
              </a:rPr>
              <a:t>roko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Buatlah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tiga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persegi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panjang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warna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hitam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dengan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menggunakan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 err="1">
                <a:solidFill>
                  <a:srgbClr val="000000"/>
                </a:solidFill>
                <a:latin typeface="Roboto"/>
              </a:rPr>
              <a:t>certangle</a:t>
            </a:r>
            <a:r>
              <a:rPr lang="en-ID" b="1" dirty="0">
                <a:solidFill>
                  <a:srgbClr val="000000"/>
                </a:solidFill>
                <a:latin typeface="Roboto"/>
              </a:rPr>
              <a:t> tool (U)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atur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posisinya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seperti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berikut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ini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</a:t>
            </a:r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07045-4BCC-9743-B10C-D1057876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49" y="1689614"/>
            <a:ext cx="4635500" cy="247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A02FC-D1FD-2C4C-83DE-2ABC30F1C102}"/>
              </a:ext>
            </a:extLst>
          </p:cNvPr>
          <p:cNvSpPr/>
          <p:nvPr/>
        </p:nvSpPr>
        <p:spPr>
          <a:xfrm>
            <a:off x="3487149" y="49518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dirty="0">
                <a:solidFill>
                  <a:srgbClr val="000000"/>
                </a:solidFill>
                <a:latin typeface="Roboto"/>
              </a:rPr>
              <a:t>Blok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seluruh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layar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asep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rokok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tadi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(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layer yang paling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bawah+shift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lalu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layer yang paling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atas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)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kemudian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 err="1">
                <a:solidFill>
                  <a:srgbClr val="000000"/>
                </a:solidFill>
                <a:latin typeface="Roboto"/>
              </a:rPr>
              <a:t>Ctrl+E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untuk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menggabungkan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seluruh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layer yang di block.</a:t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8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A06422-5163-1D4C-851A-A863656A52DB}"/>
              </a:ext>
            </a:extLst>
          </p:cNvPr>
          <p:cNvSpPr/>
          <p:nvPr/>
        </p:nvSpPr>
        <p:spPr>
          <a:xfrm>
            <a:off x="416103" y="5487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Roboto"/>
              </a:rPr>
              <a:t>Kemudian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atur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asap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rokok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agar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seperti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tampak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pada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bawah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ini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</a:t>
            </a:r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F99D4-7AF7-0D4C-9EA7-EC92305AD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80" y="1524856"/>
            <a:ext cx="5575300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C30841-CE5A-CC48-BB52-999A18CC0976}"/>
              </a:ext>
            </a:extLst>
          </p:cNvPr>
          <p:cNvSpPr/>
          <p:nvPr/>
        </p:nvSpPr>
        <p:spPr>
          <a:xfrm>
            <a:off x="292812" y="4736910"/>
            <a:ext cx="7340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b="1" dirty="0" err="1">
                <a:solidFill>
                  <a:srgbClr val="000000"/>
                </a:solidFill>
                <a:latin typeface="inherit"/>
              </a:rPr>
              <a:t>Ketarangan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:</a:t>
            </a: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1.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>
                <a:solidFill>
                  <a:srgbClr val="000000"/>
                </a:solidFill>
                <a:latin typeface="inherit"/>
              </a:rPr>
              <a:t>move tool (U)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2.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kotak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kecil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3.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icon </a:t>
            </a:r>
            <a:r>
              <a:rPr lang="en-ID" i="1" dirty="0">
                <a:solidFill>
                  <a:srgbClr val="000000"/>
                </a:solidFill>
                <a:latin typeface="inherit"/>
              </a:rPr>
              <a:t>switch between free transform to warp modes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4.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segitiga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kemudian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pilih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inherit"/>
              </a:rPr>
              <a:t>flag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5.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icon change the warp orientation</a:t>
            </a:r>
          </a:p>
          <a:p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1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8064A4-F653-B641-9DAE-F8858354631D}"/>
              </a:ext>
            </a:extLst>
          </p:cNvPr>
          <p:cNvSpPr/>
          <p:nvPr/>
        </p:nvSpPr>
        <p:spPr>
          <a:xfrm>
            <a:off x="878439" y="2285112"/>
            <a:ext cx="2768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Roboto"/>
              </a:rPr>
              <a:t>Sekarang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tambahkan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tulisan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“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you are entering a no smoking area 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|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 err="1">
                <a:solidFill>
                  <a:srgbClr val="000000"/>
                </a:solidFill>
                <a:latin typeface="Roboto"/>
              </a:rPr>
              <a:t>anda</a:t>
            </a:r>
            <a:r>
              <a:rPr lang="en-ID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Roboto"/>
              </a:rPr>
              <a:t>memasuki</a:t>
            </a:r>
            <a:r>
              <a:rPr lang="en-ID" b="1" dirty="0">
                <a:solidFill>
                  <a:srgbClr val="000000"/>
                </a:solidFill>
                <a:latin typeface="Roboto"/>
              </a:rPr>
              <a:t> area </a:t>
            </a:r>
            <a:r>
              <a:rPr lang="en-ID" b="1" dirty="0" err="1">
                <a:solidFill>
                  <a:srgbClr val="000000"/>
                </a:solidFill>
                <a:latin typeface="Roboto"/>
              </a:rPr>
              <a:t>bebas</a:t>
            </a:r>
            <a:r>
              <a:rPr lang="en-ID" b="1" dirty="0">
                <a:solidFill>
                  <a:srgbClr val="000000"/>
                </a:solidFill>
                <a:latin typeface="Roboto"/>
              </a:rPr>
              <a:t> asap </a:t>
            </a:r>
            <a:r>
              <a:rPr lang="en-ID" b="1" dirty="0" err="1">
                <a:solidFill>
                  <a:srgbClr val="000000"/>
                </a:solidFill>
                <a:latin typeface="Roboto"/>
              </a:rPr>
              <a:t>rokok</a:t>
            </a:r>
            <a:r>
              <a:rPr lang="en-ID" b="1" dirty="0">
                <a:solidFill>
                  <a:srgbClr val="000000"/>
                </a:solidFill>
                <a:latin typeface="Roboto"/>
              </a:rPr>
              <a:t>”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atau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tulisan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lainnya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terserah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sobat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</a:t>
            </a:r>
            <a:br>
              <a:rPr lang="en-ID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DC04A-8F47-A347-9CFC-093D3DDF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285" y="746874"/>
            <a:ext cx="3810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701169-9788-5C4B-BBE0-F46D5CCD0015}"/>
              </a:ext>
            </a:extLst>
          </p:cNvPr>
          <p:cNvSpPr/>
          <p:nvPr/>
        </p:nvSpPr>
        <p:spPr>
          <a:xfrm>
            <a:off x="878440" y="2195067"/>
            <a:ext cx="7186773" cy="312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 fontAlgn="base"/>
            <a:r>
              <a:rPr lang="en-ID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 err="1">
                <a:solidFill>
                  <a:srgbClr val="000000"/>
                </a:solidFill>
                <a:latin typeface="inherit"/>
              </a:rPr>
              <a:t>Ctrl+S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untuk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menyimpan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inherit"/>
              </a:rPr>
              <a:t>file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kemudian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pilih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format *PDF</a:t>
            </a:r>
          </a:p>
          <a:p>
            <a:pPr indent="274320" algn="just" fontAlgn="base">
              <a:spcAft>
                <a:spcPts val="0"/>
              </a:spcAft>
            </a:pPr>
            <a:br>
              <a:rPr lang="en-ID" dirty="0">
                <a:solidFill>
                  <a:srgbClr val="000000"/>
                </a:solidFill>
                <a:latin typeface="Roboto"/>
              </a:rPr>
            </a:br>
            <a:endParaRPr lang="en-ID" dirty="0">
              <a:solidFill>
                <a:srgbClr val="000000"/>
              </a:solidFill>
              <a:latin typeface="Roboto"/>
            </a:endParaRPr>
          </a:p>
          <a:p>
            <a:pPr indent="274320" algn="just" fontAlgn="base">
              <a:spcAft>
                <a:spcPts val="0"/>
              </a:spcAft>
            </a:pPr>
            <a:r>
              <a:rPr lang="en-ID" dirty="0" err="1">
                <a:solidFill>
                  <a:srgbClr val="000000"/>
                </a:solidFill>
                <a:latin typeface="Roboto"/>
              </a:rPr>
              <a:t>Sampai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sini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sobat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sudah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selesai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membuat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>
                <a:solidFill>
                  <a:srgbClr val="000000"/>
                </a:solidFill>
                <a:latin typeface="inherit"/>
              </a:rPr>
              <a:t>poster </a:t>
            </a:r>
            <a:r>
              <a:rPr lang="en-ID" b="1" dirty="0" err="1">
                <a:solidFill>
                  <a:srgbClr val="000000"/>
                </a:solidFill>
                <a:latin typeface="inherit"/>
              </a:rPr>
              <a:t>dilarang</a:t>
            </a:r>
            <a:r>
              <a:rPr lang="en-ID" b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inherit"/>
              </a:rPr>
              <a:t>merokok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sekarang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sobat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tinggal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menge</a:t>
            </a:r>
            <a:r>
              <a:rPr lang="en-ID" i="1" dirty="0" err="1">
                <a:solidFill>
                  <a:srgbClr val="000000"/>
                </a:solidFill>
                <a:latin typeface="inherit"/>
              </a:rPr>
              <a:t>print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nya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tempat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pengeprintan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Biasanya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ukuran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A3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dengan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kertas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inherit"/>
              </a:rPr>
              <a:t>art carton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harganya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cuma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Rp.5.000,-/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lembar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Jangan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lupa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setelah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di</a:t>
            </a:r>
            <a:r>
              <a:rPr lang="en-ID" i="1" dirty="0" err="1">
                <a:solidFill>
                  <a:srgbClr val="000000"/>
                </a:solidFill>
                <a:latin typeface="inherit"/>
              </a:rPr>
              <a:t>print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untuk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menempelnya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tempat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"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kawasan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bebas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asap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rokok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",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supaya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tempat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sobat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terbebas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dari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asap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rokok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1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57068C-E949-F648-A8B1-AD730B472771}"/>
              </a:ext>
            </a:extLst>
          </p:cNvPr>
          <p:cNvSpPr/>
          <p:nvPr/>
        </p:nvSpPr>
        <p:spPr>
          <a:xfrm>
            <a:off x="1155842" y="354378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D" b="1" dirty="0">
                <a:solidFill>
                  <a:srgbClr val="0279C5"/>
                </a:solidFill>
                <a:latin typeface="inherit"/>
                <a:hlinkClick r:id="rId2"/>
              </a:rPr>
              <a:t>Contoh poster dilarang merokok</a:t>
            </a:r>
            <a:endParaRPr lang="en-ID" b="1" dirty="0">
              <a:solidFill>
                <a:srgbClr val="000000"/>
              </a:solidFill>
              <a:latin typeface="Roboto"/>
            </a:endParaRPr>
          </a:p>
          <a:p>
            <a:pPr indent="274320" fontAlgn="base"/>
            <a:r>
              <a:rPr lang="en-ID" dirty="0">
                <a:solidFill>
                  <a:srgbClr val="000000"/>
                </a:solidFill>
                <a:latin typeface="inherit"/>
              </a:rPr>
              <a:t>O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ya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… di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bawah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ini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ada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beberapa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contoh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poster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dilarang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meroko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lainnya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mungkin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bisa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menambah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insfirasi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sobat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dalam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inherit"/>
              </a:rPr>
              <a:t>membuat</a:t>
            </a:r>
            <a:r>
              <a:rPr lang="en-ID" dirty="0">
                <a:solidFill>
                  <a:srgbClr val="000000"/>
                </a:solidFill>
                <a:latin typeface="inherit"/>
              </a:rPr>
              <a:t> poster.</a:t>
            </a:r>
          </a:p>
          <a:p>
            <a:br>
              <a:rPr lang="en-ID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0D496-FD70-A04E-9313-0DE2557A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047" y="2068355"/>
            <a:ext cx="2729073" cy="3857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D7568-07B1-D34B-A16F-84C6C63B9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136" y="2068355"/>
            <a:ext cx="2722357" cy="3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8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CFEA93-1F28-EA49-8EB9-FBF8477BF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73" y="1520291"/>
            <a:ext cx="2870200" cy="406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65ABC-86E2-814F-899F-58A15F88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23" y="1520291"/>
            <a:ext cx="2870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77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inherit</vt:lpstr>
      <vt:lpstr>Roboto</vt:lpstr>
      <vt:lpstr>Arial</vt:lpstr>
      <vt:lpstr>Calibri</vt:lpstr>
      <vt:lpstr>Office Theme</vt:lpstr>
      <vt:lpstr>KOMPUTER GRAFIS DESAIN Universitas Esa Unggul  Pertemuan Ke-13 CARA MEMBUAT POSTER SEDERHANA ADOBE PHOTOSHOP (Lanjutan)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GRAFIS DESAIN Universitas Esa Unggul  Pertemuan Ke-7</dc:title>
  <dc:creator>DOSEN</dc:creator>
  <cp:lastModifiedBy>Microsoft Office User</cp:lastModifiedBy>
  <cp:revision>15</cp:revision>
  <dcterms:created xsi:type="dcterms:W3CDTF">2018-05-24T02:07:15Z</dcterms:created>
  <dcterms:modified xsi:type="dcterms:W3CDTF">2018-11-19T01:48:12Z</dcterms:modified>
</cp:coreProperties>
</file>