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s://www.google.com/url?q=http://www.photoshopqu.com/2012/12/membuat-ray-of-light-cahaya-matahari.html&amp;sa=U&amp;ei=1nBzUYqLNOafiAKFh4DgDg&amp;ved=0CAcQFjAA&amp;client=internal-uds-cse&amp;usg=AFQjCNHCSlBBO5CYMChLNIb7Ua30H5gxW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://www.facebook.com/groups/306964866081791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>
                <a:latin typeface="Arial" charset="0"/>
              </a:rPr>
              <a:t>KOMPUTER GRAFIS DESAIN</a:t>
            </a:r>
            <a:br>
              <a:rPr lang="en-US" b="1" dirty="0">
                <a:latin typeface="Arial" charset="0"/>
              </a:rPr>
            </a:br>
            <a:r>
              <a:rPr lang="en-US" sz="3600" dirty="0" err="1">
                <a:latin typeface="Arial" charset="0"/>
              </a:rPr>
              <a:t>Universitas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Esa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Unggul</a:t>
            </a:r>
            <a:br>
              <a:rPr lang="en-US" sz="3600" dirty="0">
                <a:latin typeface="Arial" charset="0"/>
              </a:rPr>
            </a:br>
            <a:br>
              <a:rPr lang="en-US" sz="3600" dirty="0">
                <a:latin typeface="Arial" charset="0"/>
              </a:rPr>
            </a:br>
            <a:r>
              <a:rPr lang="en-US" sz="1600" b="1" dirty="0" err="1">
                <a:latin typeface="Arial" charset="0"/>
              </a:rPr>
              <a:t>Pertemuan</a:t>
            </a:r>
            <a:r>
              <a:rPr lang="en-US" sz="1600" b="1" dirty="0">
                <a:latin typeface="Arial" charset="0"/>
              </a:rPr>
              <a:t> Ke-14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PERSIAPAN UAS ADOBE PHOTOSHOP (DIGITAL IMAGING)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28750" y="5207071"/>
            <a:ext cx="6400800" cy="417460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Arial" charset="0"/>
              </a:rPr>
              <a:t>Muhammad </a:t>
            </a:r>
            <a:r>
              <a:rPr lang="en-US" sz="1600" b="1" dirty="0" err="1">
                <a:latin typeface="Arial" charset="0"/>
              </a:rPr>
              <a:t>Fauzi</a:t>
            </a:r>
            <a:r>
              <a:rPr lang="en-US" sz="1600" b="1" dirty="0">
                <a:latin typeface="Arial" charset="0"/>
              </a:rPr>
              <a:t>. </a:t>
            </a:r>
            <a:r>
              <a:rPr lang="en-US" sz="1600" b="1" dirty="0" err="1">
                <a:latin typeface="Arial" charset="0"/>
              </a:rPr>
              <a:t>S.Des</a:t>
            </a:r>
            <a:r>
              <a:rPr lang="en-US" sz="1600" b="1" dirty="0">
                <a:latin typeface="Arial" charset="0"/>
              </a:rPr>
              <a:t>., M.Ds</a:t>
            </a:r>
          </a:p>
        </p:txBody>
      </p:sp>
    </p:spTree>
    <p:extLst>
      <p:ext uri="{BB962C8B-B14F-4D97-AF65-F5344CB8AC3E}">
        <p14:creationId xmlns:p14="http://schemas.microsoft.com/office/powerpoint/2010/main" val="334311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F35573-BE0E-334A-BAF0-DD29634AE06D}"/>
              </a:ext>
            </a:extLst>
          </p:cNvPr>
          <p:cNvSpPr/>
          <p:nvPr/>
        </p:nvSpPr>
        <p:spPr>
          <a:xfrm>
            <a:off x="426377" y="604278"/>
            <a:ext cx="25634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Buatlah</a:t>
            </a:r>
            <a:r>
              <a:rPr lang="en-ID" dirty="0">
                <a:latin typeface="Georgia" panose="02040502050405020303" pitchFamily="18" charset="0"/>
              </a:rPr>
              <a:t> 3 layer </a:t>
            </a:r>
            <a:r>
              <a:rPr lang="en-ID" dirty="0" err="1">
                <a:latin typeface="Georgia" panose="02040502050405020303" pitchFamily="18" charset="0"/>
              </a:rPr>
              <a:t>baru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beri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warna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hijau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biru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kuning</a:t>
            </a:r>
            <a:r>
              <a:rPr lang="en-ID" dirty="0">
                <a:latin typeface="Georgia" panose="02040502050405020303" pitchFamily="18" charset="0"/>
              </a:rPr>
              <a:t>. </a:t>
            </a:r>
            <a:r>
              <a:rPr lang="en-ID" dirty="0" err="1">
                <a:latin typeface="Georgia" panose="02040502050405020303" pitchFamily="18" charset="0"/>
              </a:rPr>
              <a:t>Ingat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harus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berurutan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ubahlah</a:t>
            </a:r>
            <a:r>
              <a:rPr lang="en-ID" dirty="0">
                <a:latin typeface="Georgia" panose="02040502050405020303" pitchFamily="18" charset="0"/>
              </a:rPr>
              <a:t>  </a:t>
            </a:r>
            <a:r>
              <a:rPr lang="en-ID" dirty="0" err="1">
                <a:latin typeface="Georgia" panose="02040502050405020303" pitchFamily="18" charset="0"/>
              </a:rPr>
              <a:t>ke</a:t>
            </a:r>
            <a:r>
              <a:rPr lang="en-ID" dirty="0">
                <a:latin typeface="Georgia" panose="02040502050405020303" pitchFamily="18" charset="0"/>
              </a:rPr>
              <a:t> 3 layer </a:t>
            </a:r>
            <a:r>
              <a:rPr lang="en-ID" dirty="0" err="1">
                <a:latin typeface="Georgia" panose="02040502050405020303" pitchFamily="18" charset="0"/>
              </a:rPr>
              <a:t>menjadi</a:t>
            </a:r>
            <a:r>
              <a:rPr lang="en-ID" dirty="0">
                <a:latin typeface="Georgia" panose="02040502050405020303" pitchFamily="18" charset="0"/>
              </a:rPr>
              <a:t> mode Hue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AA375-A390-E445-940C-2AAF31ED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89" y="386136"/>
            <a:ext cx="2120402" cy="1972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7F279-8378-6B42-92C5-7CC0F96AB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89" y="2765102"/>
            <a:ext cx="4901383" cy="35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603341-6720-C34A-85C1-5126C16761DE}"/>
              </a:ext>
            </a:extLst>
          </p:cNvPr>
          <p:cNvSpPr/>
          <p:nvPr/>
        </p:nvSpPr>
        <p:spPr>
          <a:xfrm>
            <a:off x="570216" y="316603"/>
            <a:ext cx="750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Buatlah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efek</a:t>
            </a:r>
            <a:r>
              <a:rPr lang="en-ID" dirty="0">
                <a:latin typeface="Georgia" panose="02040502050405020303" pitchFamily="18" charset="0"/>
              </a:rPr>
              <a:t> shadow / </a:t>
            </a:r>
            <a:r>
              <a:rPr lang="en-ID" dirty="0" err="1">
                <a:latin typeface="Georgia" panose="02040502050405020303" pitchFamily="18" charset="0"/>
              </a:rPr>
              <a:t>bayangan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pada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bagian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pinggiran</a:t>
            </a:r>
            <a:r>
              <a:rPr lang="en-ID" dirty="0">
                <a:latin typeface="Georgia" panose="02040502050405020303" pitchFamily="18" charset="0"/>
              </a:rPr>
              <a:t>  </a:t>
            </a:r>
            <a:r>
              <a:rPr lang="en-ID" dirty="0" err="1">
                <a:latin typeface="Georgia" panose="02040502050405020303" pitchFamily="18" charset="0"/>
              </a:rPr>
              <a:t>gambar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menggunakan</a:t>
            </a:r>
            <a:r>
              <a:rPr lang="en-ID" dirty="0">
                <a:latin typeface="Georgia" panose="02040502050405020303" pitchFamily="18" charset="0"/>
              </a:rPr>
              <a:t> Brush tool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jenis</a:t>
            </a:r>
            <a:r>
              <a:rPr lang="en-ID" dirty="0">
                <a:latin typeface="Georgia" panose="02040502050405020303" pitchFamily="18" charset="0"/>
              </a:rPr>
              <a:t> Soft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FB664-73AA-4D4A-9E3E-37E44EB74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08" y="1429463"/>
            <a:ext cx="3540943" cy="25671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C20808-F94F-724D-9969-0CF767508D63}"/>
              </a:ext>
            </a:extLst>
          </p:cNvPr>
          <p:cNvSpPr/>
          <p:nvPr/>
        </p:nvSpPr>
        <p:spPr>
          <a:xfrm>
            <a:off x="570216" y="4390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Ubah</a:t>
            </a:r>
            <a:r>
              <a:rPr lang="en-ID" dirty="0">
                <a:latin typeface="Georgia" panose="02040502050405020303" pitchFamily="18" charset="0"/>
              </a:rPr>
              <a:t> Mode Layer </a:t>
            </a:r>
            <a:r>
              <a:rPr lang="en-ID" dirty="0" err="1">
                <a:latin typeface="Georgia" panose="02040502050405020303" pitchFamily="18" charset="0"/>
              </a:rPr>
              <a:t>menjadi</a:t>
            </a:r>
            <a:r>
              <a:rPr lang="en-ID" dirty="0">
                <a:latin typeface="Georgia" panose="02040502050405020303" pitchFamily="18" charset="0"/>
              </a:rPr>
              <a:t> Overlay </a:t>
            </a:r>
            <a:r>
              <a:rPr lang="en-ID" dirty="0" err="1">
                <a:latin typeface="Georgia" panose="02040502050405020303" pitchFamily="18" charset="0"/>
              </a:rPr>
              <a:t>dan</a:t>
            </a:r>
            <a:r>
              <a:rPr lang="en-ID" dirty="0">
                <a:latin typeface="Georgia" panose="02040502050405020303" pitchFamily="18" charset="0"/>
              </a:rPr>
              <a:t> opacity 40-65%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51800-CB1E-B94E-8CDD-4DA62BAC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16" y="1212784"/>
            <a:ext cx="2826878" cy="3020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8BFF9-ED53-BC4B-8601-26F629CC7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79" y="4509141"/>
            <a:ext cx="3020150" cy="21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9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42AB3F-77C3-DC47-BE0D-0F0307F55137}"/>
              </a:ext>
            </a:extLst>
          </p:cNvPr>
          <p:cNvSpPr/>
          <p:nvPr/>
        </p:nvSpPr>
        <p:spPr>
          <a:xfrm>
            <a:off x="1083924" y="1380181"/>
            <a:ext cx="2080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lanjut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Menyamakan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Warna</a:t>
            </a:r>
            <a:r>
              <a:rPr lang="en-ID" dirty="0">
                <a:latin typeface="Georgia" panose="02040502050405020303" pitchFamily="18" charset="0"/>
              </a:rPr>
              <a:t> Layer-New Adjustment layer-</a:t>
            </a:r>
            <a:r>
              <a:rPr lang="en-ID" dirty="0" err="1">
                <a:latin typeface="Georgia" panose="02040502050405020303" pitchFamily="18" charset="0"/>
              </a:rPr>
              <a:t>Color</a:t>
            </a:r>
            <a:r>
              <a:rPr lang="en-ID" dirty="0">
                <a:latin typeface="Georgia" panose="02040502050405020303" pitchFamily="18" charset="0"/>
              </a:rPr>
              <a:t> balance, </a:t>
            </a:r>
            <a:r>
              <a:rPr lang="en-ID" dirty="0" err="1">
                <a:latin typeface="Georgia" panose="02040502050405020303" pitchFamily="18" charset="0"/>
              </a:rPr>
              <a:t>Disini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besar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kecilnya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poin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tergntung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dari</a:t>
            </a:r>
            <a:r>
              <a:rPr lang="en-ID" dirty="0">
                <a:latin typeface="Georgia" panose="02040502050405020303" pitchFamily="18" charset="0"/>
              </a:rPr>
              <a:t> photo </a:t>
            </a:r>
            <a:r>
              <a:rPr lang="en-ID" dirty="0" err="1">
                <a:latin typeface="Georgia" panose="02040502050405020303" pitchFamily="18" charset="0"/>
              </a:rPr>
              <a:t>anda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A0278-ECDE-FD43-9E55-93951B5F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826" y="890248"/>
            <a:ext cx="3722688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183520-1405-F843-876B-D2B7E0772FDB}"/>
              </a:ext>
            </a:extLst>
          </p:cNvPr>
          <p:cNvSpPr/>
          <p:nvPr/>
        </p:nvSpPr>
        <p:spPr>
          <a:xfrm>
            <a:off x="539394" y="450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Tambahkan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efek</a:t>
            </a:r>
            <a:r>
              <a:rPr lang="en-ID" dirty="0">
                <a:latin typeface="Georgia" panose="02040502050405020303" pitchFamily="18" charset="0"/>
              </a:rPr>
              <a:t> ROL (</a:t>
            </a:r>
            <a:r>
              <a:rPr lang="en-ID" dirty="0" err="1">
                <a:latin typeface="Georgia" panose="02040502050405020303" pitchFamily="18" charset="0"/>
              </a:rPr>
              <a:t>Cahaya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matahari</a:t>
            </a:r>
            <a:r>
              <a:rPr lang="en-ID" dirty="0">
                <a:latin typeface="Georgia" panose="02040502050405020303" pitchFamily="18" charset="0"/>
              </a:rPr>
              <a:t>) </a:t>
            </a:r>
            <a:r>
              <a:rPr lang="en-ID" dirty="0" err="1">
                <a:latin typeface="Georgia" panose="02040502050405020303" pitchFamily="18" charset="0"/>
              </a:rPr>
              <a:t>anda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bisa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menggunakan</a:t>
            </a:r>
            <a:r>
              <a:rPr lang="en-ID" dirty="0">
                <a:solidFill>
                  <a:srgbClr val="5AC8FA"/>
                </a:solidFill>
                <a:latin typeface="Georgia" panose="02040502050405020303" pitchFamily="18" charset="0"/>
                <a:hlinkClick r:id="rId2"/>
              </a:rPr>
              <a:t> teknik </a:t>
            </a:r>
            <a:r>
              <a:rPr lang="en-ID" dirty="0" err="1">
                <a:solidFill>
                  <a:srgbClr val="5AC8FA"/>
                </a:solidFill>
                <a:latin typeface="Georgia" panose="02040502050405020303" pitchFamily="18" charset="0"/>
                <a:hlinkClick r:id="rId2"/>
              </a:rPr>
              <a:t>manual</a:t>
            </a:r>
            <a:r>
              <a:rPr lang="en-ID" dirty="0" err="1">
                <a:latin typeface="Georgia" panose="02040502050405020303" pitchFamily="18" charset="0"/>
              </a:rPr>
              <a:t>atau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brush Light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68112-DE10-FE4E-ACFF-78196D2AE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3" y="1885807"/>
            <a:ext cx="3459755" cy="3651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5CC9D-4722-3040-9C1A-191C02D9B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029" y="2158929"/>
            <a:ext cx="4462074" cy="32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0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A65F47-C00D-804F-8804-AD6C2396A049}"/>
              </a:ext>
            </a:extLst>
          </p:cNvPr>
          <p:cNvSpPr/>
          <p:nvPr/>
        </p:nvSpPr>
        <p:spPr>
          <a:xfrm>
            <a:off x="1299679" y="2137147"/>
            <a:ext cx="67655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latin typeface="Georgia" panose="02040502050405020303" pitchFamily="18" charset="0"/>
              </a:rPr>
              <a:t>Cara </a:t>
            </a:r>
            <a:r>
              <a:rPr lang="en-ID" b="1" dirty="0" err="1">
                <a:latin typeface="Georgia" panose="02040502050405020303" pitchFamily="18" charset="0"/>
              </a:rPr>
              <a:t>membuat</a:t>
            </a:r>
            <a:r>
              <a:rPr lang="en-ID" b="1" dirty="0">
                <a:latin typeface="Georgia" panose="02040502050405020303" pitchFamily="18" charset="0"/>
              </a:rPr>
              <a:t> Digital Imaging Part 1 </a:t>
            </a:r>
            <a:r>
              <a:rPr lang="en-ID" b="1" dirty="0" err="1">
                <a:latin typeface="Georgia" panose="02040502050405020303" pitchFamily="18" charset="0"/>
              </a:rPr>
              <a:t>dengan</a:t>
            </a:r>
            <a:r>
              <a:rPr lang="en-ID" b="1" dirty="0">
                <a:latin typeface="Georgia" panose="02040502050405020303" pitchFamily="18" charset="0"/>
              </a:rPr>
              <a:t> photoshop</a:t>
            </a:r>
          </a:p>
          <a:p>
            <a:r>
              <a:rPr lang="en-ID" dirty="0" err="1">
                <a:latin typeface="Georgia" panose="02040502050405020303" pitchFamily="18" charset="0"/>
              </a:rPr>
              <a:t>Tertarik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hasil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karya</a:t>
            </a:r>
            <a:r>
              <a:rPr lang="en-ID" dirty="0">
                <a:latin typeface="Georgia" panose="02040502050405020303" pitchFamily="18" charset="0"/>
              </a:rPr>
              <a:t> salah </a:t>
            </a:r>
            <a:r>
              <a:rPr lang="en-ID" dirty="0" err="1">
                <a:latin typeface="Georgia" panose="02040502050405020303" pitchFamily="18" charset="0"/>
              </a:rPr>
              <a:t>satu</a:t>
            </a:r>
            <a:r>
              <a:rPr lang="en-ID" dirty="0">
                <a:latin typeface="Georgia" panose="02040502050405020303" pitchFamily="18" charset="0"/>
              </a:rPr>
              <a:t> Editor digital imaging yang </a:t>
            </a:r>
            <a:r>
              <a:rPr lang="en-ID" dirty="0" err="1">
                <a:latin typeface="Georgia" panose="02040502050405020303" pitchFamily="18" charset="0"/>
              </a:rPr>
              <a:t>saya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temukan</a:t>
            </a:r>
            <a:r>
              <a:rPr lang="en-ID" dirty="0">
                <a:latin typeface="Georgia" panose="02040502050405020303" pitchFamily="18" charset="0"/>
              </a:rPr>
              <a:t> di Internet, kali </a:t>
            </a:r>
            <a:r>
              <a:rPr lang="en-ID" dirty="0" err="1">
                <a:latin typeface="Georgia" panose="02040502050405020303" pitchFamily="18" charset="0"/>
              </a:rPr>
              <a:t>ini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saya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mencoba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Bagaimana</a:t>
            </a:r>
            <a:r>
              <a:rPr lang="en-ID" dirty="0">
                <a:latin typeface="Georgia" panose="02040502050405020303" pitchFamily="18" charset="0"/>
              </a:rPr>
              <a:t> </a:t>
            </a:r>
            <a:r>
              <a:rPr lang="en-ID" b="1" dirty="0">
                <a:latin typeface="Georgia" panose="02040502050405020303" pitchFamily="18" charset="0"/>
              </a:rPr>
              <a:t>Cara </a:t>
            </a:r>
            <a:r>
              <a:rPr lang="en-ID" b="1" dirty="0" err="1">
                <a:latin typeface="Georgia" panose="02040502050405020303" pitchFamily="18" charset="0"/>
              </a:rPr>
              <a:t>membuat</a:t>
            </a:r>
            <a:r>
              <a:rPr lang="en-ID" b="1" dirty="0">
                <a:latin typeface="Georgia" panose="02040502050405020303" pitchFamily="18" charset="0"/>
              </a:rPr>
              <a:t> Digital Imaging Part 1 </a:t>
            </a:r>
            <a:r>
              <a:rPr lang="en-ID" b="1" dirty="0" err="1">
                <a:latin typeface="Georgia" panose="02040502050405020303" pitchFamily="18" charset="0"/>
              </a:rPr>
              <a:t>dengan</a:t>
            </a:r>
            <a:r>
              <a:rPr lang="en-ID" b="1" dirty="0">
                <a:latin typeface="Georgia" panose="02040502050405020303" pitchFamily="18" charset="0"/>
              </a:rPr>
              <a:t> photoshop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namun</a:t>
            </a:r>
            <a:r>
              <a:rPr lang="en-ID" dirty="0">
                <a:latin typeface="Georgia" panose="02040502050405020303" pitchFamily="18" charset="0"/>
              </a:rPr>
              <a:t> yang </a:t>
            </a:r>
            <a:r>
              <a:rPr lang="en-ID" dirty="0" err="1">
                <a:latin typeface="Georgia" panose="02040502050405020303" pitchFamily="18" charset="0"/>
              </a:rPr>
              <a:t>akan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saya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praktekan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tidak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terlalu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rinci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jadi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sebelum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meneruskan</a:t>
            </a:r>
            <a:r>
              <a:rPr lang="en-ID" dirty="0">
                <a:latin typeface="Georgia" panose="02040502050405020303" pitchFamily="18" charset="0"/>
              </a:rPr>
              <a:t> tutorial kali </a:t>
            </a:r>
            <a:r>
              <a:rPr lang="en-ID" dirty="0" err="1">
                <a:latin typeface="Georgia" panose="02040502050405020303" pitchFamily="18" charset="0"/>
              </a:rPr>
              <a:t>ini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diharapkan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anda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menguasai</a:t>
            </a:r>
            <a:r>
              <a:rPr lang="en-ID" dirty="0">
                <a:latin typeface="Georgia" panose="02040502050405020303" pitchFamily="18" charset="0"/>
              </a:rPr>
              <a:t> </a:t>
            </a:r>
            <a:r>
              <a:rPr lang="en-ID" b="1" dirty="0">
                <a:latin typeface="Georgia" panose="02040502050405020303" pitchFamily="18" charset="0"/>
              </a:rPr>
              <a:t>masking, </a:t>
            </a:r>
            <a:r>
              <a:rPr lang="en-ID" b="1" dirty="0" err="1">
                <a:latin typeface="Georgia" panose="02040502050405020303" pitchFamily="18" charset="0"/>
              </a:rPr>
              <a:t>seleksei</a:t>
            </a:r>
            <a:r>
              <a:rPr lang="en-ID" b="1" dirty="0">
                <a:latin typeface="Georgia" panose="02040502050405020303" pitchFamily="18" charset="0"/>
              </a:rPr>
              <a:t> </a:t>
            </a:r>
            <a:r>
              <a:rPr lang="en-ID" b="1" dirty="0" err="1">
                <a:latin typeface="Georgia" panose="02040502050405020303" pitchFamily="18" charset="0"/>
              </a:rPr>
              <a:t>untuk</a:t>
            </a:r>
            <a:r>
              <a:rPr lang="en-ID" b="1" dirty="0">
                <a:latin typeface="Georgia" panose="02040502050405020303" pitchFamily="18" charset="0"/>
              </a:rPr>
              <a:t> </a:t>
            </a:r>
            <a:r>
              <a:rPr lang="en-ID" b="1" dirty="0" err="1">
                <a:latin typeface="Georgia" panose="02040502050405020303" pitchFamily="18" charset="0"/>
              </a:rPr>
              <a:t>pemotongan</a:t>
            </a:r>
            <a:r>
              <a:rPr lang="en-ID" b="1" dirty="0">
                <a:latin typeface="Georgia" panose="02040502050405020303" pitchFamily="18" charset="0"/>
              </a:rPr>
              <a:t> </a:t>
            </a:r>
            <a:r>
              <a:rPr lang="en-ID" b="1" dirty="0" err="1">
                <a:latin typeface="Georgia" panose="02040502050405020303" pitchFamily="18" charset="0"/>
              </a:rPr>
              <a:t>objek</a:t>
            </a:r>
            <a:r>
              <a:rPr lang="en-ID" b="1" dirty="0">
                <a:latin typeface="Georgia" panose="02040502050405020303" pitchFamily="18" charset="0"/>
              </a:rPr>
              <a:t> </a:t>
            </a:r>
            <a:r>
              <a:rPr lang="en-ID" b="1" dirty="0" err="1">
                <a:latin typeface="Georgia" panose="02040502050405020303" pitchFamily="18" charset="0"/>
              </a:rPr>
              <a:t>dan</a:t>
            </a:r>
            <a:r>
              <a:rPr lang="en-ID" b="1" dirty="0">
                <a:latin typeface="Georgia" panose="02040502050405020303" pitchFamily="18" charset="0"/>
              </a:rPr>
              <a:t> </a:t>
            </a:r>
            <a:r>
              <a:rPr lang="en-ID" b="1" dirty="0" err="1">
                <a:latin typeface="Georgia" panose="02040502050405020303" pitchFamily="18" charset="0"/>
              </a:rPr>
              <a:t>permainan</a:t>
            </a:r>
            <a:r>
              <a:rPr lang="en-ID" b="1" dirty="0">
                <a:latin typeface="Georgia" panose="02040502050405020303" pitchFamily="18" charset="0"/>
              </a:rPr>
              <a:t> </a:t>
            </a:r>
            <a:r>
              <a:rPr lang="en-ID" b="1" dirty="0" err="1">
                <a:latin typeface="Georgia" panose="02040502050405020303" pitchFamily="18" charset="0"/>
              </a:rPr>
              <a:t>warna</a:t>
            </a:r>
            <a:r>
              <a:rPr lang="en-ID" b="1" dirty="0">
                <a:latin typeface="Georgia" panose="02040502050405020303" pitchFamily="18" charset="0"/>
              </a:rPr>
              <a:t> di photoshop</a:t>
            </a:r>
            <a:r>
              <a:rPr lang="en-ID" dirty="0">
                <a:latin typeface="Georgia" panose="02040502050405020303" pitchFamily="18" charset="0"/>
              </a:rPr>
              <a:t>.</a:t>
            </a:r>
            <a:endParaRPr lang="en-ID" b="0" i="0" u="none" strike="noStrike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3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480E7E-6884-DD41-A58B-FA073BF99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22" y="1275351"/>
            <a:ext cx="5893371" cy="42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4DE7C3-9165-D649-96E1-D0AA45022DC0}"/>
              </a:ext>
            </a:extLst>
          </p:cNvPr>
          <p:cNvSpPr/>
          <p:nvPr/>
        </p:nvSpPr>
        <p:spPr>
          <a:xfrm>
            <a:off x="611313" y="2076735"/>
            <a:ext cx="1957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atin typeface="Georgia" panose="02040502050405020303" pitchFamily="18" charset="0"/>
              </a:rPr>
              <a:t>1. </a:t>
            </a:r>
            <a:r>
              <a:rPr lang="en-ID" dirty="0" err="1">
                <a:latin typeface="Georgia" panose="02040502050405020303" pitchFamily="18" charset="0"/>
              </a:rPr>
              <a:t>Untuk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mengurangi</a:t>
            </a:r>
            <a:r>
              <a:rPr lang="en-ID" dirty="0">
                <a:latin typeface="Georgia" panose="02040502050405020303" pitchFamily="18" charset="0"/>
              </a:rPr>
              <a:t> proses editing </a:t>
            </a:r>
            <a:r>
              <a:rPr lang="en-ID" dirty="0" err="1">
                <a:latin typeface="Georgia" panose="02040502050405020303" pitchFamily="18" charset="0"/>
              </a:rPr>
              <a:t>cari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lah</a:t>
            </a:r>
            <a:r>
              <a:rPr lang="en-ID" dirty="0">
                <a:latin typeface="Georgia" panose="02040502050405020303" pitchFamily="18" charset="0"/>
              </a:rPr>
              <a:t> photo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view </a:t>
            </a:r>
            <a:r>
              <a:rPr lang="en-ID" dirty="0" err="1">
                <a:latin typeface="Georgia" panose="02040502050405020303" pitchFamily="18" charset="0"/>
              </a:rPr>
              <a:t>hutan</a:t>
            </a:r>
            <a:r>
              <a:rPr lang="en-ID" dirty="0">
                <a:latin typeface="Georgia" panose="02040502050405020303" pitchFamily="18" charset="0"/>
              </a:rPr>
              <a:t> (</a:t>
            </a:r>
            <a:r>
              <a:rPr lang="en-ID" dirty="0" err="1">
                <a:latin typeface="Georgia" panose="02040502050405020303" pitchFamily="18" charset="0"/>
              </a:rPr>
              <a:t>kalau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ada</a:t>
            </a:r>
            <a:r>
              <a:rPr lang="en-ID" dirty="0">
                <a:latin typeface="Georgia" panose="02040502050405020303" pitchFamily="18" charset="0"/>
              </a:rPr>
              <a:t> yang </a:t>
            </a:r>
            <a:r>
              <a:rPr lang="en-ID" dirty="0" err="1">
                <a:latin typeface="Georgia" panose="02040502050405020303" pitchFamily="18" charset="0"/>
              </a:rPr>
              <a:t>sudah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ada</a:t>
            </a:r>
            <a:r>
              <a:rPr lang="en-ID" dirty="0">
                <a:latin typeface="Georgia" panose="02040502050405020303" pitchFamily="18" charset="0"/>
              </a:rPr>
              <a:t> ROL </a:t>
            </a:r>
            <a:r>
              <a:rPr lang="en-ID" dirty="0" err="1">
                <a:latin typeface="Georgia" panose="02040502050405020303" pitchFamily="18" charset="0"/>
              </a:rPr>
              <a:t>nya</a:t>
            </a:r>
            <a:r>
              <a:rPr lang="en-ID" dirty="0">
                <a:latin typeface="Georgia" panose="02040502050405020303" pitchFamily="18" charset="0"/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4301B-F410-DB42-AB10-3DB64723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23" y="1563027"/>
            <a:ext cx="5043095" cy="36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5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E584F3-D3D5-5343-AE0B-7B7E8B689415}"/>
              </a:ext>
            </a:extLst>
          </p:cNvPr>
          <p:cNvSpPr/>
          <p:nvPr/>
        </p:nvSpPr>
        <p:spPr>
          <a:xfrm>
            <a:off x="1145567" y="379055"/>
            <a:ext cx="6786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Jika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perlu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tambahkan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efek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Kabut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brush Fog, </a:t>
            </a:r>
            <a:r>
              <a:rPr lang="en-ID" dirty="0" err="1">
                <a:latin typeface="Georgia" panose="02040502050405020303" pitchFamily="18" charset="0"/>
              </a:rPr>
              <a:t>bisa</a:t>
            </a:r>
            <a:r>
              <a:rPr lang="en-ID" dirty="0">
                <a:latin typeface="Georgia" panose="02040502050405020303" pitchFamily="18" charset="0"/>
              </a:rPr>
              <a:t> di </a:t>
            </a:r>
            <a:r>
              <a:rPr lang="en-ID" dirty="0" err="1">
                <a:latin typeface="Georgia" panose="02040502050405020303" pitchFamily="18" charset="0"/>
              </a:rPr>
              <a:t>ambil</a:t>
            </a:r>
            <a:r>
              <a:rPr lang="en-ID" dirty="0">
                <a:latin typeface="Georgia" panose="02040502050405020303" pitchFamily="18" charset="0"/>
              </a:rPr>
              <a:t> di </a:t>
            </a:r>
            <a:r>
              <a:rPr lang="en-ID" dirty="0">
                <a:solidFill>
                  <a:srgbClr val="5AC8FA"/>
                </a:solidFill>
                <a:latin typeface="Georgia" panose="02040502050405020303" pitchFamily="18" charset="0"/>
                <a:hlinkClick r:id="rId2"/>
              </a:rPr>
              <a:t>Belajar photoshop</a:t>
            </a:r>
            <a:r>
              <a:rPr lang="en-ID" dirty="0">
                <a:latin typeface="Georgia" panose="02040502050405020303" pitchFamily="18" charset="0"/>
              </a:rPr>
              <a:t> , </a:t>
            </a:r>
            <a:r>
              <a:rPr lang="en-ID" dirty="0" err="1">
                <a:latin typeface="Georgia" panose="02040502050405020303" pitchFamily="18" charset="0"/>
              </a:rPr>
              <a:t>dan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tambahkanlah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objek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rumput</a:t>
            </a:r>
            <a:r>
              <a:rPr lang="en-ID" dirty="0">
                <a:latin typeface="Georgia" panose="02040502050405020303" pitchFamily="18" charset="0"/>
              </a:rPr>
              <a:t> (</a:t>
            </a:r>
            <a:r>
              <a:rPr lang="en-ID" dirty="0" err="1">
                <a:latin typeface="Georgia" panose="02040502050405020303" pitchFamily="18" charset="0"/>
              </a:rPr>
              <a:t>cari</a:t>
            </a:r>
            <a:r>
              <a:rPr lang="en-ID" dirty="0">
                <a:latin typeface="Georgia" panose="02040502050405020303" pitchFamily="18" charset="0"/>
              </a:rPr>
              <a:t> di </a:t>
            </a:r>
            <a:r>
              <a:rPr lang="en-ID" dirty="0" err="1">
                <a:latin typeface="Georgia" panose="02040502050405020303" pitchFamily="18" charset="0"/>
              </a:rPr>
              <a:t>mbah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goolge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lakukan</a:t>
            </a:r>
            <a:r>
              <a:rPr lang="en-ID" dirty="0">
                <a:latin typeface="Georgia" panose="02040502050405020303" pitchFamily="18" charset="0"/>
              </a:rPr>
              <a:t> masking </a:t>
            </a:r>
            <a:r>
              <a:rPr lang="en-ID" dirty="0" err="1">
                <a:latin typeface="Georgia" panose="02040502050405020303" pitchFamily="18" charset="0"/>
              </a:rPr>
              <a:t>untung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mengambil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rumputnya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saja</a:t>
            </a:r>
            <a:r>
              <a:rPr lang="en-ID" dirty="0">
                <a:latin typeface="Georgia" panose="02040502050405020303" pitchFamily="18" charset="0"/>
              </a:rPr>
              <a:t>). </a:t>
            </a:r>
            <a:r>
              <a:rPr lang="en-ID" dirty="0" err="1">
                <a:latin typeface="Georgia" panose="02040502050405020303" pitchFamily="18" charset="0"/>
              </a:rPr>
              <a:t>Ubah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lah</a:t>
            </a:r>
            <a:r>
              <a:rPr lang="en-ID" dirty="0">
                <a:latin typeface="Georgia" panose="02040502050405020303" pitchFamily="18" charset="0"/>
              </a:rPr>
              <a:t> Layer mode </a:t>
            </a:r>
            <a:r>
              <a:rPr lang="en-ID" dirty="0" err="1">
                <a:latin typeface="Georgia" panose="02040502050405020303" pitchFamily="18" charset="0"/>
              </a:rPr>
              <a:t>nya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Hard Light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C1A07-222C-6F42-8CC8-5508C2322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77" y="2179619"/>
            <a:ext cx="4255132" cy="37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34EA4-9CA2-2841-9035-250F3B15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52" y="576708"/>
            <a:ext cx="4646301" cy="33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A2675F-4678-6547-8A7B-A41895C7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08" y="2526231"/>
            <a:ext cx="3923566" cy="2844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93F47-83BA-9E45-9BB8-B8F0B1AEB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937" y="2526231"/>
            <a:ext cx="2776315" cy="28445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6B6973-5DD6-E74A-B243-0DB59438A85C}"/>
              </a:ext>
            </a:extLst>
          </p:cNvPr>
          <p:cNvSpPr/>
          <p:nvPr/>
        </p:nvSpPr>
        <p:spPr>
          <a:xfrm>
            <a:off x="754008" y="404539"/>
            <a:ext cx="7331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Perhatikan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pada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objek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rumput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menjadi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transparan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untuk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menambahkan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kesan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padat</a:t>
            </a:r>
            <a:r>
              <a:rPr lang="en-ID" dirty="0">
                <a:latin typeface="Georgia" panose="02040502050405020303" pitchFamily="18" charset="0"/>
              </a:rPr>
              <a:t>/alas </a:t>
            </a:r>
            <a:r>
              <a:rPr lang="en-ID" dirty="0" err="1">
                <a:latin typeface="Georgia" panose="02040502050405020303" pitchFamily="18" charset="0"/>
              </a:rPr>
              <a:t>rumput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buatlah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persegi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panjang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menggunakan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Retangle</a:t>
            </a:r>
            <a:r>
              <a:rPr lang="en-ID" dirty="0">
                <a:latin typeface="Georgia" panose="02040502050405020303" pitchFamily="18" charset="0"/>
              </a:rPr>
              <a:t> Tool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warna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hijau</a:t>
            </a:r>
            <a:r>
              <a:rPr lang="en-ID" dirty="0">
                <a:latin typeface="Georgia" panose="02040502050405020303" pitchFamily="18" charset="0"/>
              </a:rPr>
              <a:t>. </a:t>
            </a:r>
            <a:r>
              <a:rPr lang="en-ID" dirty="0" err="1">
                <a:latin typeface="Georgia" panose="02040502050405020303" pitchFamily="18" charset="0"/>
              </a:rPr>
              <a:t>Simpan</a:t>
            </a:r>
            <a:r>
              <a:rPr lang="en-ID" dirty="0">
                <a:latin typeface="Georgia" panose="02040502050405020303" pitchFamily="18" charset="0"/>
              </a:rPr>
              <a:t> Layer </a:t>
            </a:r>
            <a:r>
              <a:rPr lang="en-ID" dirty="0" err="1">
                <a:latin typeface="Georgia" panose="02040502050405020303" pitchFamily="18" charset="0"/>
              </a:rPr>
              <a:t>dibawah</a:t>
            </a:r>
            <a:r>
              <a:rPr lang="en-ID" dirty="0">
                <a:latin typeface="Georgia" panose="02040502050405020303" pitchFamily="18" charset="0"/>
              </a:rPr>
              <a:t> layer </a:t>
            </a:r>
            <a:r>
              <a:rPr lang="en-ID" dirty="0" err="1">
                <a:latin typeface="Georgia" panose="02040502050405020303" pitchFamily="18" charset="0"/>
              </a:rPr>
              <a:t>rumput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B75FF2-47E2-4A4D-A391-E5CBE68DF8FF}"/>
              </a:ext>
            </a:extLst>
          </p:cNvPr>
          <p:cNvSpPr/>
          <p:nvPr/>
        </p:nvSpPr>
        <p:spPr>
          <a:xfrm>
            <a:off x="827070" y="476055"/>
            <a:ext cx="7135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Tahap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selanjutnya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adalah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penyesuaian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latar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dengan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rumput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anda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bisa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menggunakan</a:t>
            </a:r>
            <a:r>
              <a:rPr lang="en-ID" dirty="0">
                <a:latin typeface="Georgia" panose="02040502050405020303" pitchFamily="18" charset="0"/>
              </a:rPr>
              <a:t> Hue/Saturation, </a:t>
            </a:r>
            <a:r>
              <a:rPr lang="en-ID" dirty="0" err="1">
                <a:latin typeface="Georgia" panose="02040502050405020303" pitchFamily="18" charset="0"/>
              </a:rPr>
              <a:t>pilih</a:t>
            </a:r>
            <a:r>
              <a:rPr lang="en-ID" dirty="0">
                <a:latin typeface="Georgia" panose="02040502050405020303" pitchFamily="18" charset="0"/>
              </a:rPr>
              <a:t> Layer-New Adjustment layer-Hue/Saturation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86885-4FFD-0649-85CC-3C469356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64" y="2112552"/>
            <a:ext cx="6095013" cy="32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8FA069-0235-D246-805F-9E3F4C488D19}"/>
              </a:ext>
            </a:extLst>
          </p:cNvPr>
          <p:cNvSpPr/>
          <p:nvPr/>
        </p:nvSpPr>
        <p:spPr>
          <a:xfrm>
            <a:off x="724328" y="2474175"/>
            <a:ext cx="2953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Georgia" panose="02040502050405020303" pitchFamily="18" charset="0"/>
              </a:rPr>
              <a:t>Carilah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beberapa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objek</a:t>
            </a:r>
            <a:r>
              <a:rPr lang="en-ID" dirty="0">
                <a:latin typeface="Georgia" panose="02040502050405020303" pitchFamily="18" charset="0"/>
              </a:rPr>
              <a:t> di </a:t>
            </a:r>
            <a:r>
              <a:rPr lang="en-ID" dirty="0" err="1">
                <a:latin typeface="Georgia" panose="02040502050405020303" pitchFamily="18" charset="0"/>
              </a:rPr>
              <a:t>mbah</a:t>
            </a:r>
            <a:r>
              <a:rPr lang="en-ID" dirty="0">
                <a:latin typeface="Georgia" panose="02040502050405020303" pitchFamily="18" charset="0"/>
              </a:rPr>
              <a:t> google, </a:t>
            </a:r>
            <a:r>
              <a:rPr lang="en-ID" dirty="0" err="1">
                <a:latin typeface="Georgia" panose="02040502050405020303" pitchFamily="18" charset="0"/>
              </a:rPr>
              <a:t>seperti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rumput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sapi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pohon</a:t>
            </a:r>
            <a:r>
              <a:rPr lang="en-ID" dirty="0">
                <a:latin typeface="Georgia" panose="02040502050405020303" pitchFamily="18" charset="0"/>
              </a:rPr>
              <a:t>, </a:t>
            </a:r>
            <a:r>
              <a:rPr lang="en-ID" dirty="0" err="1">
                <a:latin typeface="Georgia" panose="02040502050405020303" pitchFamily="18" charset="0"/>
              </a:rPr>
              <a:t>dan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susunlah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seperti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pada</a:t>
            </a:r>
            <a:r>
              <a:rPr lang="en-ID" dirty="0">
                <a:latin typeface="Georgia" panose="02040502050405020303" pitchFamily="18" charset="0"/>
              </a:rPr>
              <a:t> </a:t>
            </a:r>
            <a:r>
              <a:rPr lang="en-ID" dirty="0" err="1">
                <a:latin typeface="Georgia" panose="02040502050405020303" pitchFamily="18" charset="0"/>
              </a:rPr>
              <a:t>gamabar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91BDF-C4A9-2341-866F-8B9E4A39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418" y="286248"/>
            <a:ext cx="2605926" cy="3362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D26EF-618B-6E40-BDC1-B7F952681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463" y="3792519"/>
            <a:ext cx="3866881" cy="28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206</Words>
  <Application>Microsoft Macintosh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Office Theme</vt:lpstr>
      <vt:lpstr>KOMPUTER GRAFIS DESAIN Universitas Esa Unggul  Pertemuan Ke-14 PERSIAPAN UAS ADOBE PHOTOSHOP (DIGITAL IMAGING)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GRAFIS DESAIN Universitas Esa Unggul  Pertemuan Ke-7</dc:title>
  <dc:creator>DOSEN</dc:creator>
  <cp:lastModifiedBy>Microsoft Office User</cp:lastModifiedBy>
  <cp:revision>16</cp:revision>
  <dcterms:created xsi:type="dcterms:W3CDTF">2018-05-24T02:07:15Z</dcterms:created>
  <dcterms:modified xsi:type="dcterms:W3CDTF">2018-11-19T02:03:27Z</dcterms:modified>
</cp:coreProperties>
</file>