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>
                <a:latin typeface="Arial" charset="0"/>
              </a:rPr>
              <a:t>KOMPUTER GRAFIS</a:t>
            </a:r>
            <a:br>
              <a:rPr lang="en-US" b="1" dirty="0">
                <a:latin typeface="Arial" charset="0"/>
              </a:rPr>
            </a:br>
            <a:r>
              <a:rPr lang="en-US" sz="3600" dirty="0" err="1">
                <a:latin typeface="Arial" charset="0"/>
              </a:rPr>
              <a:t>Universitas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Esa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Unggul</a:t>
            </a:r>
            <a:br>
              <a:rPr lang="en-US" sz="3600" dirty="0">
                <a:latin typeface="Arial" charset="0"/>
              </a:rPr>
            </a:br>
            <a:br>
              <a:rPr lang="en-US" sz="3600" dirty="0">
                <a:latin typeface="Arial" charset="0"/>
              </a:rPr>
            </a:br>
            <a:r>
              <a:rPr lang="en-US" sz="1600" b="1" dirty="0" err="1">
                <a:latin typeface="Arial" charset="0"/>
              </a:rPr>
              <a:t>Pertemuan</a:t>
            </a:r>
            <a:r>
              <a:rPr lang="en-US" sz="1600" b="1" dirty="0">
                <a:latin typeface="Arial" charset="0"/>
              </a:rPr>
              <a:t> Ke-8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PENGANTAR ILLUSTRASI KOMIK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28750" y="5207071"/>
            <a:ext cx="6400800" cy="417460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Arial" charset="0"/>
              </a:rPr>
              <a:t>Muhammad </a:t>
            </a:r>
            <a:r>
              <a:rPr lang="en-US" sz="1600" b="1" dirty="0" err="1">
                <a:latin typeface="Arial" charset="0"/>
              </a:rPr>
              <a:t>Fauzi</a:t>
            </a:r>
            <a:r>
              <a:rPr lang="en-US" sz="1600" b="1" dirty="0">
                <a:latin typeface="Arial" charset="0"/>
              </a:rPr>
              <a:t>. </a:t>
            </a:r>
            <a:r>
              <a:rPr lang="en-US" sz="1600" b="1" dirty="0" err="1">
                <a:latin typeface="Arial" charset="0"/>
              </a:rPr>
              <a:t>S.Des</a:t>
            </a:r>
            <a:r>
              <a:rPr lang="en-US" sz="1600" b="1" dirty="0">
                <a:latin typeface="Arial" charset="0"/>
              </a:rPr>
              <a:t>., M.Ds</a:t>
            </a:r>
          </a:p>
        </p:txBody>
      </p:sp>
    </p:spTree>
    <p:extLst>
      <p:ext uri="{BB962C8B-B14F-4D97-AF65-F5344CB8AC3E}">
        <p14:creationId xmlns:p14="http://schemas.microsoft.com/office/powerpoint/2010/main" val="334311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Komik</a:t>
            </a:r>
            <a:r>
              <a:rPr lang="en-US" dirty="0"/>
              <a:t> Strip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272" y="1601317"/>
            <a:ext cx="8142528" cy="13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 err="1"/>
              <a:t>Strip</a:t>
            </a:r>
            <a:r>
              <a:rPr lang="tr-TR" sz="1400" dirty="0"/>
              <a:t> komik </a:t>
            </a:r>
            <a:r>
              <a:rPr lang="tr-TR" sz="1400" dirty="0" err="1"/>
              <a:t>adalah</a:t>
            </a:r>
            <a:r>
              <a:rPr lang="tr-TR" sz="1400" dirty="0"/>
              <a:t> </a:t>
            </a:r>
            <a:r>
              <a:rPr lang="tr-TR" sz="1400" dirty="0" err="1"/>
              <a:t>sebuah</a:t>
            </a:r>
            <a:r>
              <a:rPr lang="tr-TR" sz="1400" dirty="0"/>
              <a:t> </a:t>
            </a:r>
            <a:r>
              <a:rPr lang="tr-TR" sz="1400" dirty="0" err="1"/>
              <a:t>gambar</a:t>
            </a:r>
            <a:r>
              <a:rPr lang="tr-TR" sz="1400" dirty="0"/>
              <a:t> </a:t>
            </a:r>
            <a:r>
              <a:rPr lang="tr-TR" sz="1400" dirty="0" err="1"/>
              <a:t>atau</a:t>
            </a:r>
            <a:r>
              <a:rPr lang="tr-TR" sz="1400" dirty="0"/>
              <a:t> </a:t>
            </a:r>
            <a:r>
              <a:rPr lang="tr-TR" sz="1400" dirty="0" err="1"/>
              <a:t>rangkaian</a:t>
            </a:r>
            <a:r>
              <a:rPr lang="tr-TR" sz="1400" dirty="0"/>
              <a:t> </a:t>
            </a:r>
            <a:r>
              <a:rPr lang="tr-TR" sz="1400" dirty="0" err="1"/>
              <a:t>gambar</a:t>
            </a:r>
            <a:r>
              <a:rPr lang="tr-TR" sz="1400" dirty="0"/>
              <a:t> </a:t>
            </a:r>
            <a:r>
              <a:rPr lang="tr-TR" sz="1400" dirty="0" err="1"/>
              <a:t>yang</a:t>
            </a:r>
            <a:r>
              <a:rPr lang="tr-TR" sz="1400" dirty="0"/>
              <a:t> berisi </a:t>
            </a:r>
            <a:r>
              <a:rPr lang="tr-TR" sz="1400" dirty="0" err="1"/>
              <a:t>cerita</a:t>
            </a:r>
            <a:r>
              <a:rPr lang="tr-TR" sz="1400" dirty="0"/>
              <a:t>. </a:t>
            </a:r>
            <a:r>
              <a:rPr lang="tr-TR" sz="1400" dirty="0" err="1"/>
              <a:t>Strip</a:t>
            </a:r>
            <a:r>
              <a:rPr lang="tr-TR" sz="1400" dirty="0"/>
              <a:t> komik </a:t>
            </a:r>
            <a:r>
              <a:rPr lang="tr-TR" sz="1400" dirty="0" err="1"/>
              <a:t>ditulis</a:t>
            </a:r>
            <a:r>
              <a:rPr lang="tr-TR" sz="1400" dirty="0"/>
              <a:t> dan </a:t>
            </a:r>
            <a:r>
              <a:rPr lang="tr-TR" sz="1400" dirty="0" err="1"/>
              <a:t>digambar</a:t>
            </a:r>
            <a:r>
              <a:rPr lang="tr-TR" sz="1400" dirty="0"/>
              <a:t> </a:t>
            </a:r>
            <a:r>
              <a:rPr lang="tr-TR" sz="1400" dirty="0" err="1"/>
              <a:t>oleh</a:t>
            </a:r>
            <a:r>
              <a:rPr lang="tr-TR" sz="1400" dirty="0"/>
              <a:t> </a:t>
            </a:r>
            <a:r>
              <a:rPr lang="tr-TR" sz="1400" dirty="0" err="1"/>
              <a:t>seorang</a:t>
            </a:r>
            <a:r>
              <a:rPr lang="tr-TR" sz="1400" dirty="0"/>
              <a:t> </a:t>
            </a:r>
            <a:r>
              <a:rPr lang="tr-TR" sz="1400" dirty="0" err="1"/>
              <a:t>kartunis</a:t>
            </a:r>
            <a:r>
              <a:rPr lang="tr-TR" sz="1400" dirty="0"/>
              <a:t>, dan </a:t>
            </a:r>
            <a:r>
              <a:rPr lang="tr-TR" sz="1400" dirty="0" err="1"/>
              <a:t>diterbitkan</a:t>
            </a:r>
            <a:r>
              <a:rPr lang="tr-TR" sz="1400" dirty="0"/>
              <a:t> </a:t>
            </a:r>
            <a:r>
              <a:rPr lang="tr-TR" sz="1400" dirty="0" err="1"/>
              <a:t>secara</a:t>
            </a:r>
            <a:r>
              <a:rPr lang="tr-TR" sz="1400" dirty="0"/>
              <a:t> </a:t>
            </a:r>
            <a:r>
              <a:rPr lang="tr-TR" sz="1400" dirty="0" err="1"/>
              <a:t>teratur</a:t>
            </a:r>
            <a:r>
              <a:rPr lang="tr-TR" sz="1400" dirty="0"/>
              <a:t> (</a:t>
            </a:r>
            <a:r>
              <a:rPr lang="tr-TR" sz="1400" dirty="0" err="1"/>
              <a:t>biasanya</a:t>
            </a:r>
            <a:r>
              <a:rPr lang="tr-TR" sz="1400" dirty="0"/>
              <a:t> </a:t>
            </a:r>
            <a:r>
              <a:rPr lang="tr-TR" sz="1400" dirty="0" err="1"/>
              <a:t>harian</a:t>
            </a:r>
            <a:r>
              <a:rPr lang="tr-TR" sz="1400" dirty="0"/>
              <a:t> </a:t>
            </a:r>
            <a:r>
              <a:rPr lang="tr-TR" sz="1400" dirty="0" err="1"/>
              <a:t>atau</a:t>
            </a:r>
            <a:r>
              <a:rPr lang="tr-TR" sz="1400" dirty="0"/>
              <a:t> </a:t>
            </a:r>
            <a:r>
              <a:rPr lang="tr-TR" sz="1400" dirty="0" err="1"/>
              <a:t>mingguan</a:t>
            </a:r>
            <a:r>
              <a:rPr lang="tr-TR" sz="1400" dirty="0"/>
              <a:t>) </a:t>
            </a:r>
            <a:r>
              <a:rPr lang="tr-TR" sz="1400" dirty="0" err="1"/>
              <a:t>di</a:t>
            </a:r>
            <a:r>
              <a:rPr lang="tr-TR" sz="1400" dirty="0"/>
              <a:t> surat kabar dan </a:t>
            </a:r>
            <a:r>
              <a:rPr lang="tr-TR" sz="1400" dirty="0" err="1"/>
              <a:t>di</a:t>
            </a:r>
            <a:r>
              <a:rPr lang="tr-TR" sz="1400" dirty="0"/>
              <a:t> Internet. </a:t>
            </a:r>
            <a:r>
              <a:rPr lang="tr-TR" sz="1400" dirty="0" err="1"/>
              <a:t>Di</a:t>
            </a:r>
            <a:r>
              <a:rPr lang="tr-TR" sz="1400" dirty="0"/>
              <a:t> </a:t>
            </a:r>
            <a:r>
              <a:rPr lang="tr-TR" sz="1400" dirty="0" err="1"/>
              <a:t>Britania</a:t>
            </a:r>
            <a:r>
              <a:rPr lang="tr-TR" sz="1400" dirty="0"/>
              <a:t> Raya dan </a:t>
            </a:r>
            <a:r>
              <a:rPr lang="tr-TR" sz="1400" dirty="0" err="1"/>
              <a:t>Eropa</a:t>
            </a:r>
            <a:r>
              <a:rPr lang="tr-TR" sz="1400" dirty="0"/>
              <a:t>, </a:t>
            </a:r>
            <a:r>
              <a:rPr lang="tr-TR" sz="1400" dirty="0" err="1"/>
              <a:t>strip</a:t>
            </a:r>
            <a:r>
              <a:rPr lang="tr-TR" sz="1400" dirty="0"/>
              <a:t> komik </a:t>
            </a:r>
            <a:r>
              <a:rPr lang="tr-TR" sz="1400" dirty="0" err="1"/>
              <a:t>juga</a:t>
            </a:r>
            <a:r>
              <a:rPr lang="tr-TR" sz="1400" dirty="0"/>
              <a:t> </a:t>
            </a:r>
            <a:r>
              <a:rPr lang="tr-TR" sz="1400" dirty="0" err="1"/>
              <a:t>diterbitkan</a:t>
            </a:r>
            <a:r>
              <a:rPr lang="tr-TR" sz="1400" dirty="0"/>
              <a:t> </a:t>
            </a:r>
            <a:r>
              <a:rPr lang="tr-TR" sz="1400" dirty="0" err="1"/>
              <a:t>secara</a:t>
            </a:r>
            <a:r>
              <a:rPr lang="tr-TR" sz="1400" dirty="0"/>
              <a:t> </a:t>
            </a:r>
            <a:r>
              <a:rPr lang="tr-TR" sz="1400" dirty="0" err="1"/>
              <a:t>berseri</a:t>
            </a:r>
            <a:r>
              <a:rPr lang="tr-TR" sz="1400" dirty="0"/>
              <a:t> </a:t>
            </a:r>
            <a:r>
              <a:rPr lang="tr-TR" sz="1400" dirty="0" err="1"/>
              <a:t>dalam</a:t>
            </a:r>
            <a:r>
              <a:rPr lang="tr-TR" sz="1400" dirty="0"/>
              <a:t> </a:t>
            </a:r>
            <a:r>
              <a:rPr lang="tr-TR" sz="1400" dirty="0" err="1"/>
              <a:t>majalah-majalah</a:t>
            </a:r>
            <a:r>
              <a:rPr lang="tr-TR" sz="1400" dirty="0"/>
              <a:t> komik, </a:t>
            </a:r>
            <a:r>
              <a:rPr lang="tr-TR" sz="1400" dirty="0" err="1"/>
              <a:t>sementara</a:t>
            </a:r>
            <a:r>
              <a:rPr lang="tr-TR" sz="1400" dirty="0"/>
              <a:t> </a:t>
            </a:r>
            <a:r>
              <a:rPr lang="tr-TR" sz="1400" dirty="0" err="1"/>
              <a:t>kisah</a:t>
            </a:r>
            <a:r>
              <a:rPr lang="tr-TR" sz="1400" dirty="0"/>
              <a:t> </a:t>
            </a:r>
            <a:r>
              <a:rPr lang="tr-TR" sz="1400" dirty="0" err="1"/>
              <a:t>sebuah</a:t>
            </a:r>
            <a:r>
              <a:rPr lang="tr-TR" sz="1400" dirty="0"/>
              <a:t> </a:t>
            </a:r>
            <a:r>
              <a:rPr lang="tr-TR" sz="1400" dirty="0" err="1"/>
              <a:t>strip</a:t>
            </a:r>
            <a:r>
              <a:rPr lang="tr-TR" sz="1400" dirty="0"/>
              <a:t> </a:t>
            </a:r>
            <a:r>
              <a:rPr lang="tr-TR" sz="1400" dirty="0" err="1"/>
              <a:t>kadang-kadang</a:t>
            </a:r>
            <a:r>
              <a:rPr lang="tr-TR" sz="1400" dirty="0"/>
              <a:t> </a:t>
            </a:r>
            <a:r>
              <a:rPr lang="tr-TR" sz="1400" dirty="0" err="1"/>
              <a:t>bersambung</a:t>
            </a:r>
            <a:r>
              <a:rPr lang="tr-TR" sz="1400" dirty="0"/>
              <a:t> </a:t>
            </a:r>
            <a:r>
              <a:rPr lang="tr-TR" sz="1400" dirty="0" err="1"/>
              <a:t>hingga</a:t>
            </a:r>
            <a:r>
              <a:rPr lang="tr-TR" sz="1400" dirty="0"/>
              <a:t> </a:t>
            </a:r>
            <a:r>
              <a:rPr lang="tr-TR" sz="1400" dirty="0" err="1"/>
              <a:t>tiga</a:t>
            </a:r>
            <a:r>
              <a:rPr lang="tr-TR" sz="1400" dirty="0"/>
              <a:t> </a:t>
            </a:r>
            <a:r>
              <a:rPr lang="tr-TR" sz="1400" dirty="0" err="1"/>
              <a:t>halaman</a:t>
            </a:r>
            <a:r>
              <a:rPr lang="tr-TR" sz="1400" dirty="0"/>
              <a:t> </a:t>
            </a:r>
            <a:r>
              <a:rPr lang="tr-TR" sz="1400" dirty="0" err="1"/>
              <a:t>atau</a:t>
            </a:r>
            <a:r>
              <a:rPr lang="tr-TR" sz="1400" dirty="0"/>
              <a:t> </a:t>
            </a:r>
            <a:r>
              <a:rPr lang="tr-TR" sz="1400" dirty="0" err="1"/>
              <a:t>lebih</a:t>
            </a:r>
            <a:r>
              <a:rPr lang="tr-TR" sz="1400" dirty="0"/>
              <a:t>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44272" y="3228802"/>
            <a:ext cx="8142528" cy="36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/>
              <a:t>Hal </a:t>
            </a:r>
            <a:r>
              <a:rPr lang="tr-TR" sz="1400" dirty="0" err="1"/>
              <a:t>yang</a:t>
            </a:r>
            <a:r>
              <a:rPr lang="tr-TR" sz="1400" dirty="0"/>
              <a:t> </a:t>
            </a:r>
            <a:r>
              <a:rPr lang="tr-TR" sz="1400" dirty="0" err="1"/>
              <a:t>perlu</a:t>
            </a:r>
            <a:r>
              <a:rPr lang="tr-TR" sz="1400" dirty="0"/>
              <a:t> </a:t>
            </a:r>
            <a:r>
              <a:rPr lang="tr-TR" sz="1400" dirty="0" err="1"/>
              <a:t>diperhatikan</a:t>
            </a:r>
            <a:r>
              <a:rPr lang="tr-TR" sz="1400" dirty="0"/>
              <a:t> </a:t>
            </a:r>
            <a:r>
              <a:rPr lang="tr-TR" sz="1400" dirty="0" err="1"/>
              <a:t>diantaranya</a:t>
            </a:r>
            <a:r>
              <a:rPr lang="tr-TR" sz="1400" dirty="0"/>
              <a:t>, </a:t>
            </a:r>
            <a:r>
              <a:rPr lang="tr-TR" sz="1400" dirty="0" err="1"/>
              <a:t>yakni</a:t>
            </a:r>
            <a:r>
              <a:rPr lang="tr-TR" sz="1400" dirty="0"/>
              <a:t> 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dirty="0"/>
              <a:t>T</a:t>
            </a:r>
            <a:r>
              <a:rPr lang="tr-TR" sz="1400" dirty="0" err="1"/>
              <a:t>ema</a:t>
            </a:r>
            <a:r>
              <a:rPr lang="tr-TR" sz="1400" dirty="0"/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dirty="0"/>
              <a:t>K</a:t>
            </a:r>
            <a:r>
              <a:rPr lang="tr-TR" sz="1400" dirty="0" err="1"/>
              <a:t>arakter</a:t>
            </a:r>
            <a:endParaRPr lang="tr-TR" sz="14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dirty="0"/>
              <a:t>G</a:t>
            </a:r>
            <a:r>
              <a:rPr lang="tr-TR" sz="1400" dirty="0"/>
              <a:t>aya </a:t>
            </a:r>
            <a:r>
              <a:rPr lang="tr-TR" sz="1400" dirty="0" err="1"/>
              <a:t>gambar</a:t>
            </a:r>
            <a:endParaRPr lang="tr-TR" sz="14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dirty="0"/>
              <a:t>F</a:t>
            </a:r>
            <a:r>
              <a:rPr lang="tr-TR" sz="1400" dirty="0" err="1"/>
              <a:t>ormat</a:t>
            </a:r>
            <a:endParaRPr lang="tr-TR" sz="14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dirty="0"/>
              <a:t>D</a:t>
            </a:r>
            <a:r>
              <a:rPr lang="tr-TR" sz="1400" dirty="0" err="1"/>
              <a:t>raft</a:t>
            </a:r>
            <a:r>
              <a:rPr lang="tr-TR" sz="1400" dirty="0"/>
              <a:t> </a:t>
            </a:r>
            <a:r>
              <a:rPr lang="tr-TR" sz="1400" dirty="0" err="1"/>
              <a:t>cerita</a:t>
            </a:r>
            <a:endParaRPr lang="tr-TR" sz="14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dirty="0"/>
              <a:t>S</a:t>
            </a:r>
            <a:r>
              <a:rPr lang="tr-TR" sz="1400" dirty="0" err="1"/>
              <a:t>ketsa</a:t>
            </a:r>
            <a:r>
              <a:rPr lang="tr-TR" sz="1400" dirty="0"/>
              <a:t> kasar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dirty="0"/>
              <a:t>G</a:t>
            </a:r>
            <a:r>
              <a:rPr lang="tr-TR" sz="1400" dirty="0"/>
              <a:t>ambar </a:t>
            </a:r>
            <a:r>
              <a:rPr lang="tr-TR" sz="1400" dirty="0" err="1"/>
              <a:t>jadi</a:t>
            </a:r>
            <a:r>
              <a:rPr lang="tr-TR" sz="1400" dirty="0"/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tr-TR" sz="14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tr-TR" sz="1400" dirty="0"/>
          </a:p>
          <a:p>
            <a:pPr algn="just">
              <a:lnSpc>
                <a:spcPct val="15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689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9123" y="1663955"/>
            <a:ext cx="7730506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/>
              <a:t>Hal </a:t>
            </a:r>
            <a:r>
              <a:rPr lang="tr-TR" sz="1400" dirty="0" err="1"/>
              <a:t>yang</a:t>
            </a:r>
            <a:r>
              <a:rPr lang="tr-TR" sz="1400" dirty="0"/>
              <a:t> </a:t>
            </a:r>
            <a:r>
              <a:rPr lang="tr-TR" sz="1400" dirty="0" err="1"/>
              <a:t>pertama</a:t>
            </a:r>
            <a:r>
              <a:rPr lang="tr-TR" sz="1400" dirty="0"/>
              <a:t> </a:t>
            </a:r>
            <a:r>
              <a:rPr lang="tr-TR" sz="1400" dirty="0" err="1"/>
              <a:t>perlu</a:t>
            </a:r>
            <a:r>
              <a:rPr lang="tr-TR" sz="1400" dirty="0"/>
              <a:t> </a:t>
            </a:r>
            <a:r>
              <a:rPr lang="tr-TR" sz="1400" dirty="0" err="1"/>
              <a:t>dipikirkan</a:t>
            </a:r>
            <a:r>
              <a:rPr lang="tr-TR" sz="1400" dirty="0"/>
              <a:t> </a:t>
            </a:r>
            <a:r>
              <a:rPr lang="tr-TR" sz="1400" dirty="0" err="1"/>
              <a:t>adalah</a:t>
            </a:r>
            <a:r>
              <a:rPr lang="tr-TR" sz="1400" dirty="0"/>
              <a:t> </a:t>
            </a:r>
            <a:r>
              <a:rPr lang="tr-TR" sz="1400" dirty="0" err="1"/>
              <a:t>sebuah</a:t>
            </a:r>
            <a:r>
              <a:rPr lang="tr-TR" sz="1400" dirty="0"/>
              <a:t> tema </a:t>
            </a:r>
            <a:r>
              <a:rPr lang="tr-TR" sz="1400" dirty="0" err="1"/>
              <a:t>dari</a:t>
            </a:r>
            <a:r>
              <a:rPr lang="tr-TR" sz="1400" dirty="0"/>
              <a:t> </a:t>
            </a:r>
            <a:r>
              <a:rPr lang="tr-TR" sz="1400" dirty="0" err="1"/>
              <a:t>cerita</a:t>
            </a:r>
            <a:r>
              <a:rPr lang="tr-TR" sz="1400" dirty="0"/>
              <a:t> komik </a:t>
            </a:r>
            <a:r>
              <a:rPr lang="tr-TR" sz="1400" dirty="0" err="1"/>
              <a:t>kita</a:t>
            </a:r>
            <a:r>
              <a:rPr lang="tr-TR" sz="1400" dirty="0"/>
              <a:t>, </a:t>
            </a:r>
            <a:r>
              <a:rPr lang="tr-TR" sz="1400" dirty="0" err="1"/>
              <a:t>bisa</a:t>
            </a:r>
            <a:r>
              <a:rPr lang="tr-TR" sz="1400" dirty="0"/>
              <a:t> </a:t>
            </a:r>
            <a:r>
              <a:rPr lang="tr-TR" sz="1400" dirty="0" err="1"/>
              <a:t>berupa</a:t>
            </a:r>
            <a:r>
              <a:rPr lang="tr-TR" sz="1400" dirty="0"/>
              <a:t> </a:t>
            </a:r>
            <a:r>
              <a:rPr lang="tr-TR" sz="1400" dirty="0" err="1"/>
              <a:t>perjalanan</a:t>
            </a:r>
            <a:r>
              <a:rPr lang="tr-TR" sz="1400" dirty="0"/>
              <a:t>, </a:t>
            </a:r>
            <a:r>
              <a:rPr lang="tr-TR" sz="1400" dirty="0" err="1"/>
              <a:t>pertualangan</a:t>
            </a:r>
            <a:r>
              <a:rPr lang="tr-TR" sz="1400" dirty="0"/>
              <a:t>, </a:t>
            </a:r>
            <a:r>
              <a:rPr lang="tr-TR" sz="1400" dirty="0" err="1"/>
              <a:t>persilatan</a:t>
            </a:r>
            <a:r>
              <a:rPr lang="tr-TR" sz="1400" dirty="0"/>
              <a:t>, </a:t>
            </a:r>
            <a:r>
              <a:rPr lang="tr-TR" sz="1400" dirty="0" err="1"/>
              <a:t>percintaan</a:t>
            </a:r>
            <a:r>
              <a:rPr lang="tr-TR" sz="1400" dirty="0"/>
              <a:t>, dan lain </a:t>
            </a:r>
            <a:r>
              <a:rPr lang="tr-TR" sz="1400" dirty="0" err="1"/>
              <a:t>sebagainya</a:t>
            </a:r>
            <a:r>
              <a:rPr lang="tr-TR" sz="1400" dirty="0"/>
              <a:t>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43" y="2740334"/>
            <a:ext cx="2529378" cy="3726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224" y="2794000"/>
            <a:ext cx="3714348" cy="37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15639"/>
            <a:ext cx="82296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/>
              <a:t>Karakter </a:t>
            </a:r>
            <a:r>
              <a:rPr lang="tr-TR" sz="1400" dirty="0" err="1"/>
              <a:t>atau</a:t>
            </a:r>
            <a:r>
              <a:rPr lang="tr-TR" sz="1400" dirty="0"/>
              <a:t> </a:t>
            </a:r>
            <a:r>
              <a:rPr lang="tr-TR" sz="1400" dirty="0" err="1"/>
              <a:t>tokoh</a:t>
            </a:r>
            <a:r>
              <a:rPr lang="tr-TR" sz="1400" dirty="0"/>
              <a:t> </a:t>
            </a:r>
            <a:r>
              <a:rPr lang="tr-TR" sz="1400" dirty="0" err="1"/>
              <a:t>dalam</a:t>
            </a:r>
            <a:r>
              <a:rPr lang="tr-TR" sz="1400" dirty="0"/>
              <a:t> komik </a:t>
            </a:r>
            <a:r>
              <a:rPr lang="tr-TR" sz="1400" dirty="0" err="1"/>
              <a:t>kita</a:t>
            </a:r>
            <a:r>
              <a:rPr lang="tr-TR" sz="1400" dirty="0"/>
              <a:t> </a:t>
            </a:r>
            <a:r>
              <a:rPr lang="tr-TR" sz="1400" dirty="0" err="1"/>
              <a:t>harus</a:t>
            </a:r>
            <a:r>
              <a:rPr lang="tr-TR" sz="1400" dirty="0"/>
              <a:t> </a:t>
            </a:r>
            <a:r>
              <a:rPr lang="tr-TR" sz="1400" dirty="0" err="1"/>
              <a:t>dibuat</a:t>
            </a:r>
            <a:r>
              <a:rPr lang="tr-TR" sz="1400" dirty="0"/>
              <a:t> </a:t>
            </a:r>
            <a:r>
              <a:rPr lang="tr-TR" sz="1400" dirty="0" err="1"/>
              <a:t>dengan</a:t>
            </a:r>
            <a:r>
              <a:rPr lang="tr-TR" sz="1400" dirty="0"/>
              <a:t> </a:t>
            </a:r>
            <a:r>
              <a:rPr lang="tr-TR" sz="1400" dirty="0" err="1"/>
              <a:t>baik</a:t>
            </a:r>
            <a:r>
              <a:rPr lang="tr-TR" sz="1400" dirty="0"/>
              <a:t> dan </a:t>
            </a:r>
            <a:r>
              <a:rPr lang="tr-TR" sz="1400" dirty="0" err="1"/>
              <a:t>memiliki</a:t>
            </a:r>
            <a:r>
              <a:rPr lang="tr-TR" sz="1400" dirty="0"/>
              <a:t> karakteristik </a:t>
            </a:r>
            <a:r>
              <a:rPr lang="tr-TR" sz="1400" dirty="0" err="1"/>
              <a:t>yang</a:t>
            </a:r>
            <a:r>
              <a:rPr lang="tr-TR" sz="1400" dirty="0"/>
              <a:t> </a:t>
            </a:r>
            <a:r>
              <a:rPr lang="tr-TR" sz="1400" dirty="0" err="1"/>
              <a:t>seragam</a:t>
            </a:r>
            <a:r>
              <a:rPr lang="tr-TR" sz="1400" dirty="0"/>
              <a:t> </a:t>
            </a:r>
            <a:r>
              <a:rPr lang="tr-TR" sz="1400" dirty="0" err="1"/>
              <a:t>atau</a:t>
            </a:r>
            <a:r>
              <a:rPr lang="tr-TR" sz="1400" dirty="0"/>
              <a:t> </a:t>
            </a:r>
            <a:r>
              <a:rPr lang="tr-TR" sz="1400" dirty="0" err="1"/>
              <a:t>berbeda-beda</a:t>
            </a:r>
            <a:r>
              <a:rPr lang="tr-TR" sz="1400" dirty="0"/>
              <a:t>. Karakter Anda </a:t>
            </a:r>
            <a:r>
              <a:rPr lang="tr-TR" sz="1400" dirty="0" err="1"/>
              <a:t>menggerakkan</a:t>
            </a:r>
            <a:r>
              <a:rPr lang="tr-TR" sz="1400" dirty="0"/>
              <a:t> aksi, </a:t>
            </a:r>
            <a:r>
              <a:rPr lang="tr-TR" sz="1400" dirty="0" err="1"/>
              <a:t>membicarakan</a:t>
            </a:r>
            <a:r>
              <a:rPr lang="tr-TR" sz="1400" dirty="0"/>
              <a:t> </a:t>
            </a:r>
            <a:r>
              <a:rPr lang="tr-TR" sz="1400" dirty="0" err="1"/>
              <a:t>dialog</a:t>
            </a:r>
            <a:r>
              <a:rPr lang="tr-TR" sz="1400" dirty="0"/>
              <a:t>, dan </a:t>
            </a:r>
            <a:r>
              <a:rPr lang="tr-TR" sz="1400" dirty="0" err="1"/>
              <a:t>merekalah</a:t>
            </a:r>
            <a:r>
              <a:rPr lang="tr-TR" sz="1400" dirty="0"/>
              <a:t> </a:t>
            </a:r>
            <a:r>
              <a:rPr lang="tr-TR" sz="1400" dirty="0" err="1"/>
              <a:t>yang</a:t>
            </a:r>
            <a:r>
              <a:rPr lang="tr-TR" sz="1400" dirty="0"/>
              <a:t> </a:t>
            </a:r>
            <a:r>
              <a:rPr lang="tr-TR" sz="1400" dirty="0" err="1"/>
              <a:t>membina</a:t>
            </a:r>
            <a:r>
              <a:rPr lang="tr-TR" sz="1400" dirty="0"/>
              <a:t> </a:t>
            </a:r>
            <a:r>
              <a:rPr lang="tr-TR" sz="1400" dirty="0" err="1"/>
              <a:t>hubungan</a:t>
            </a:r>
            <a:r>
              <a:rPr lang="tr-TR" sz="1400" dirty="0"/>
              <a:t> </a:t>
            </a:r>
            <a:r>
              <a:rPr lang="tr-TR" sz="1400" dirty="0" err="1"/>
              <a:t>dengan</a:t>
            </a:r>
            <a:r>
              <a:rPr lang="tr-TR" sz="1400" dirty="0"/>
              <a:t> </a:t>
            </a:r>
            <a:r>
              <a:rPr lang="tr-TR" sz="1400" dirty="0" err="1"/>
              <a:t>pembaca</a:t>
            </a:r>
            <a:r>
              <a:rPr lang="tr-TR" sz="1400" dirty="0"/>
              <a:t>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83" y="2854292"/>
            <a:ext cx="3622708" cy="3622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84" y="2988588"/>
            <a:ext cx="4089816" cy="30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5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849994"/>
            <a:ext cx="82296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 err="1"/>
              <a:t>Gaya</a:t>
            </a:r>
            <a:r>
              <a:rPr lang="tr-TR" sz="1400" dirty="0"/>
              <a:t> </a:t>
            </a:r>
            <a:r>
              <a:rPr lang="tr-TR" sz="1400" dirty="0" err="1"/>
              <a:t>visual</a:t>
            </a:r>
            <a:r>
              <a:rPr lang="tr-TR" sz="1400" dirty="0"/>
              <a:t> Anda aka </a:t>
            </a:r>
            <a:r>
              <a:rPr lang="tr-TR" sz="1400" dirty="0" err="1"/>
              <a:t>menjadi</a:t>
            </a:r>
            <a:r>
              <a:rPr lang="tr-TR" sz="1400" dirty="0"/>
              <a:t> </a:t>
            </a:r>
            <a:r>
              <a:rPr lang="tr-TR" sz="1400" dirty="0" err="1"/>
              <a:t>aspek</a:t>
            </a:r>
            <a:r>
              <a:rPr lang="tr-TR" sz="1400" dirty="0"/>
              <a:t> </a:t>
            </a:r>
            <a:r>
              <a:rPr lang="tr-TR" sz="1400" dirty="0" err="1"/>
              <a:t>pertama</a:t>
            </a:r>
            <a:r>
              <a:rPr lang="tr-TR" sz="1400" dirty="0"/>
              <a:t> </a:t>
            </a:r>
            <a:r>
              <a:rPr lang="tr-TR" sz="1400" dirty="0" err="1"/>
              <a:t>yang</a:t>
            </a:r>
            <a:r>
              <a:rPr lang="tr-TR" sz="1400" dirty="0"/>
              <a:t> </a:t>
            </a:r>
            <a:r>
              <a:rPr lang="tr-TR" sz="1400" dirty="0" err="1"/>
              <a:t>ditemui</a:t>
            </a:r>
            <a:r>
              <a:rPr lang="tr-TR" sz="1400" dirty="0"/>
              <a:t> </a:t>
            </a:r>
            <a:r>
              <a:rPr lang="tr-TR" sz="1400" dirty="0" err="1"/>
              <a:t>pembaca</a:t>
            </a:r>
            <a:r>
              <a:rPr lang="tr-TR" sz="1400" dirty="0"/>
              <a:t>. Ada </a:t>
            </a:r>
            <a:r>
              <a:rPr lang="tr-TR" sz="1400" dirty="0" err="1"/>
              <a:t>beberapa</a:t>
            </a:r>
            <a:r>
              <a:rPr lang="tr-TR" sz="1400" dirty="0"/>
              <a:t> </a:t>
            </a:r>
            <a:r>
              <a:rPr lang="tr-TR" sz="1400" dirty="0" err="1"/>
              <a:t>variasi</a:t>
            </a:r>
            <a:r>
              <a:rPr lang="tr-TR" sz="1400" dirty="0"/>
              <a:t> </a:t>
            </a:r>
            <a:r>
              <a:rPr lang="tr-TR" sz="1400" dirty="0" err="1"/>
              <a:t>gaya</a:t>
            </a:r>
            <a:r>
              <a:rPr lang="tr-TR" sz="1400" dirty="0"/>
              <a:t> </a:t>
            </a:r>
            <a:r>
              <a:rPr lang="tr-TR" sz="1400" dirty="0" err="1"/>
              <a:t>populer</a:t>
            </a:r>
            <a:r>
              <a:rPr lang="tr-TR" sz="1400" dirty="0"/>
              <a:t> </a:t>
            </a:r>
            <a:r>
              <a:rPr lang="tr-TR" sz="1400" dirty="0" err="1"/>
              <a:t>yang</a:t>
            </a:r>
            <a:r>
              <a:rPr lang="tr-TR" sz="1400" dirty="0"/>
              <a:t> </a:t>
            </a:r>
            <a:r>
              <a:rPr lang="tr-TR" sz="1400" dirty="0" err="1"/>
              <a:t>bisa</a:t>
            </a:r>
            <a:r>
              <a:rPr lang="tr-TR" sz="1400" dirty="0"/>
              <a:t> Anda </a:t>
            </a:r>
            <a:r>
              <a:rPr lang="tr-TR" sz="1400" dirty="0" err="1"/>
              <a:t>latih</a:t>
            </a:r>
            <a:r>
              <a:rPr lang="tr-TR" sz="1400" dirty="0"/>
              <a:t> </a:t>
            </a:r>
            <a:r>
              <a:rPr lang="tr-TR" sz="1400" dirty="0" err="1"/>
              <a:t>lalu</a:t>
            </a:r>
            <a:r>
              <a:rPr lang="tr-TR" sz="1400" dirty="0"/>
              <a:t> </a:t>
            </a:r>
            <a:r>
              <a:rPr lang="tr-TR" sz="1400" dirty="0" err="1"/>
              <a:t>sesuaikan</a:t>
            </a:r>
            <a:r>
              <a:rPr lang="tr-TR" sz="1400" dirty="0"/>
              <a:t> </a:t>
            </a:r>
            <a:r>
              <a:rPr lang="tr-TR" sz="1400" dirty="0" err="1"/>
              <a:t>dengan</a:t>
            </a:r>
            <a:r>
              <a:rPr lang="tr-TR" sz="1400" dirty="0"/>
              <a:t> </a:t>
            </a:r>
            <a:r>
              <a:rPr lang="tr-TR" sz="1400" dirty="0" err="1"/>
              <a:t>kebutuhan</a:t>
            </a:r>
            <a:r>
              <a:rPr lang="tr-TR" sz="1400" dirty="0"/>
              <a:t> Anda, </a:t>
            </a:r>
            <a:r>
              <a:rPr lang="tr-TR" sz="1400" dirty="0" err="1"/>
              <a:t>seperti</a:t>
            </a:r>
            <a:r>
              <a:rPr lang="tr-TR" sz="1400" dirty="0"/>
              <a:t> Anime/Manga,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Superhero</a:t>
            </a:r>
            <a:r>
              <a:rPr lang="tr-TR" sz="1400" dirty="0"/>
              <a:t>, </a:t>
            </a:r>
            <a:r>
              <a:rPr lang="tr-TR" sz="1400" dirty="0" err="1"/>
              <a:t>Sprites</a:t>
            </a:r>
            <a:r>
              <a:rPr lang="tr-TR" sz="1400" dirty="0"/>
              <a:t>/Clip art, </a:t>
            </a:r>
            <a:r>
              <a:rPr lang="tr-TR" sz="1400" dirty="0" err="1"/>
              <a:t>Noir</a:t>
            </a:r>
            <a:r>
              <a:rPr lang="tr-TR" sz="1400" dirty="0"/>
              <a:t>, </a:t>
            </a:r>
            <a:r>
              <a:rPr lang="tr-TR" sz="1400" dirty="0" err="1"/>
              <a:t>Stick</a:t>
            </a:r>
            <a:r>
              <a:rPr lang="tr-TR" sz="1400" dirty="0"/>
              <a:t> </a:t>
            </a:r>
            <a:r>
              <a:rPr lang="tr-TR" sz="1400" dirty="0" err="1"/>
              <a:t>figures</a:t>
            </a:r>
            <a:r>
              <a:rPr lang="tr-TR" sz="1400" dirty="0"/>
              <a:t>, Sunday </a:t>
            </a:r>
            <a:r>
              <a:rPr lang="tr-TR" sz="1400" dirty="0" err="1"/>
              <a:t>funnies</a:t>
            </a:r>
            <a:r>
              <a:rPr lang="tr-TR" sz="1400" dirty="0"/>
              <a:t>, dan lain - lain.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423"/>
            <a:ext cx="4779069" cy="2728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060" y="3387423"/>
            <a:ext cx="4632867" cy="26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0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1" y="1417638"/>
            <a:ext cx="8229600" cy="296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 err="1"/>
              <a:t>Tidak</a:t>
            </a:r>
            <a:r>
              <a:rPr lang="tr-TR" sz="1400" dirty="0"/>
              <a:t> ada </a:t>
            </a:r>
            <a:r>
              <a:rPr lang="tr-TR" sz="1400" dirty="0" err="1"/>
              <a:t>ketentuan</a:t>
            </a:r>
            <a:r>
              <a:rPr lang="tr-TR" sz="1400" dirty="0"/>
              <a:t> </a:t>
            </a:r>
            <a:r>
              <a:rPr lang="tr-TR" sz="1400" dirty="0" err="1"/>
              <a:t>khusus</a:t>
            </a:r>
            <a:r>
              <a:rPr lang="tr-TR" sz="1400" dirty="0"/>
              <a:t> </a:t>
            </a:r>
            <a:r>
              <a:rPr lang="tr-TR" sz="1400" dirty="0" err="1"/>
              <a:t>dalam</a:t>
            </a:r>
            <a:r>
              <a:rPr lang="tr-TR" sz="1400" dirty="0"/>
              <a:t> </a:t>
            </a:r>
            <a:r>
              <a:rPr lang="tr-TR" sz="1400" dirty="0" err="1"/>
              <a:t>memilih</a:t>
            </a:r>
            <a:r>
              <a:rPr lang="tr-TR" sz="1400" dirty="0"/>
              <a:t> format komik. Namun pada umumnya format dibagi menjadi tiga jenis:</a:t>
            </a:r>
          </a:p>
          <a:p>
            <a:pPr algn="just">
              <a:lnSpc>
                <a:spcPct val="150000"/>
              </a:lnSpc>
            </a:pPr>
            <a:r>
              <a:rPr lang="tr-TR" sz="1400" dirty="0"/>
              <a:t>· Komik </a:t>
            </a:r>
            <a:r>
              <a:rPr lang="tr-TR" sz="1400" dirty="0" err="1"/>
              <a:t>single</a:t>
            </a:r>
            <a:r>
              <a:rPr lang="tr-TR" sz="1400" dirty="0"/>
              <a:t> </a:t>
            </a:r>
            <a:r>
              <a:rPr lang="tr-TR" sz="1400" dirty="0" err="1"/>
              <a:t>frame</a:t>
            </a:r>
            <a:r>
              <a:rPr lang="tr-TR" sz="1400" dirty="0"/>
              <a:t>: </a:t>
            </a:r>
            <a:r>
              <a:rPr lang="tr-TR" sz="1400" dirty="0" err="1"/>
              <a:t>Biasanya</a:t>
            </a:r>
            <a:r>
              <a:rPr lang="tr-TR" sz="1400" dirty="0"/>
              <a:t> </a:t>
            </a:r>
            <a:r>
              <a:rPr lang="tr-TR" sz="1400" dirty="0" err="1"/>
              <a:t>hanya</a:t>
            </a:r>
            <a:r>
              <a:rPr lang="tr-TR" sz="1400" dirty="0"/>
              <a:t> </a:t>
            </a:r>
            <a:r>
              <a:rPr lang="tr-TR" sz="1400" dirty="0" err="1"/>
              <a:t>untuk</a:t>
            </a:r>
            <a:r>
              <a:rPr lang="tr-TR" sz="1400" dirty="0"/>
              <a:t> komedi. Komik ini tidak memerlukan pengaturan yang banyak, dan bergantung pada visual lucu serta satu atau dua baris dialog.</a:t>
            </a:r>
          </a:p>
          <a:p>
            <a:pPr algn="just">
              <a:lnSpc>
                <a:spcPct val="150000"/>
              </a:lnSpc>
            </a:pPr>
            <a:r>
              <a:rPr lang="tr-TR" sz="1400" dirty="0"/>
              <a:t>· Komik </a:t>
            </a:r>
            <a:r>
              <a:rPr lang="tr-TR" sz="1400" dirty="0" err="1"/>
              <a:t>strip</a:t>
            </a:r>
            <a:r>
              <a:rPr lang="tr-TR" sz="1400" dirty="0"/>
              <a:t>: </a:t>
            </a:r>
            <a:r>
              <a:rPr lang="tr-TR" sz="1400" dirty="0" err="1"/>
              <a:t>Tidak</a:t>
            </a:r>
            <a:r>
              <a:rPr lang="tr-TR" sz="1400" dirty="0"/>
              <a:t> ada </a:t>
            </a:r>
            <a:r>
              <a:rPr lang="tr-TR" sz="1400" dirty="0" err="1"/>
              <a:t>ukuran</a:t>
            </a:r>
            <a:r>
              <a:rPr lang="tr-TR" sz="1400" dirty="0"/>
              <a:t> </a:t>
            </a:r>
            <a:r>
              <a:rPr lang="tr-TR" sz="1400" dirty="0" err="1"/>
              <a:t>panjang</a:t>
            </a:r>
            <a:r>
              <a:rPr lang="tr-TR" sz="1400" dirty="0"/>
              <a:t> </a:t>
            </a:r>
            <a:r>
              <a:rPr lang="tr-TR" sz="1400" dirty="0" err="1"/>
              <a:t>tertentu</a:t>
            </a:r>
            <a:r>
              <a:rPr lang="tr-TR" sz="1400" dirty="0"/>
              <a:t> </a:t>
            </a:r>
            <a:r>
              <a:rPr lang="tr-TR" sz="1400" dirty="0" err="1"/>
              <a:t>untuk</a:t>
            </a:r>
            <a:r>
              <a:rPr lang="tr-TR" sz="1400" dirty="0"/>
              <a:t> </a:t>
            </a:r>
            <a:r>
              <a:rPr lang="tr-TR" sz="1400" dirty="0" err="1"/>
              <a:t>sebuah</a:t>
            </a:r>
            <a:r>
              <a:rPr lang="tr-TR" sz="1400" dirty="0"/>
              <a:t> komik </a:t>
            </a:r>
            <a:r>
              <a:rPr lang="tr-TR" sz="1400" dirty="0" err="1"/>
              <a:t>strip</a:t>
            </a:r>
            <a:r>
              <a:rPr lang="tr-TR" sz="1400" dirty="0"/>
              <a:t>, </a:t>
            </a:r>
            <a:r>
              <a:rPr lang="tr-TR" sz="1400" dirty="0" err="1"/>
              <a:t>walaupun</a:t>
            </a:r>
            <a:r>
              <a:rPr lang="tr-TR" sz="1400" dirty="0"/>
              <a:t> </a:t>
            </a:r>
            <a:r>
              <a:rPr lang="tr-TR" sz="1400" dirty="0" err="1"/>
              <a:t>kebanyakan</a:t>
            </a:r>
            <a:r>
              <a:rPr lang="tr-TR" sz="1400" dirty="0"/>
              <a:t> </a:t>
            </a:r>
            <a:r>
              <a:rPr lang="tr-TR" sz="1400" dirty="0" err="1"/>
              <a:t>terdiri</a:t>
            </a:r>
            <a:r>
              <a:rPr lang="tr-TR" sz="1400" dirty="0"/>
              <a:t> </a:t>
            </a:r>
            <a:r>
              <a:rPr lang="tr-TR" sz="1400" dirty="0" err="1"/>
              <a:t>dari</a:t>
            </a:r>
            <a:r>
              <a:rPr lang="tr-TR" sz="1400" dirty="0"/>
              <a:t> </a:t>
            </a:r>
            <a:r>
              <a:rPr lang="tr-TR" sz="1400" dirty="0" err="1"/>
              <a:t>satu</a:t>
            </a:r>
            <a:r>
              <a:rPr lang="tr-TR" sz="1400" dirty="0"/>
              <a:t> </a:t>
            </a:r>
            <a:r>
              <a:rPr lang="tr-TR" sz="1400" dirty="0" err="1"/>
              <a:t>atau</a:t>
            </a:r>
            <a:r>
              <a:rPr lang="tr-TR" sz="1400" dirty="0"/>
              <a:t> dua </a:t>
            </a:r>
            <a:r>
              <a:rPr lang="tr-TR" sz="1400" dirty="0" err="1"/>
              <a:t>baris</a:t>
            </a:r>
            <a:r>
              <a:rPr lang="tr-TR" sz="1400" dirty="0"/>
              <a:t> </a:t>
            </a:r>
            <a:r>
              <a:rPr lang="tr-TR" sz="1400" dirty="0" err="1"/>
              <a:t>yang</a:t>
            </a:r>
            <a:r>
              <a:rPr lang="tr-TR" sz="1400" dirty="0"/>
              <a:t> </a:t>
            </a:r>
            <a:r>
              <a:rPr lang="tr-TR" sz="1400" dirty="0" err="1"/>
              <a:t>masing-masing</a:t>
            </a:r>
            <a:r>
              <a:rPr lang="tr-TR" sz="1400" dirty="0"/>
              <a:t> </a:t>
            </a:r>
            <a:r>
              <a:rPr lang="tr-TR" sz="1400" dirty="0" err="1"/>
              <a:t>memiliki</a:t>
            </a:r>
            <a:r>
              <a:rPr lang="tr-TR" sz="1400" dirty="0"/>
              <a:t> 2-4 </a:t>
            </a:r>
            <a:r>
              <a:rPr lang="tr-TR" sz="1400" dirty="0" err="1"/>
              <a:t>frame</a:t>
            </a:r>
            <a:r>
              <a:rPr lang="tr-TR" sz="1400" dirty="0"/>
              <a:t>. Ini merupakan salah satu format yang paling populer untuk kebanyakn komik web dan lelucon harian.</a:t>
            </a:r>
          </a:p>
          <a:p>
            <a:pPr algn="just">
              <a:lnSpc>
                <a:spcPct val="150000"/>
              </a:lnSpc>
            </a:pPr>
            <a:r>
              <a:rPr lang="tr-TR" sz="1400" dirty="0"/>
              <a:t>· Comic </a:t>
            </a:r>
            <a:r>
              <a:rPr lang="tr-TR" sz="1400" dirty="0" err="1"/>
              <a:t>page</a:t>
            </a:r>
            <a:r>
              <a:rPr lang="tr-TR" sz="1400" dirty="0"/>
              <a:t>: </a:t>
            </a:r>
            <a:r>
              <a:rPr lang="tr-TR" sz="1400" dirty="0" err="1"/>
              <a:t>memiliki</a:t>
            </a:r>
            <a:r>
              <a:rPr lang="tr-TR" sz="1400" dirty="0"/>
              <a:t> </a:t>
            </a:r>
            <a:r>
              <a:rPr lang="tr-TR" sz="1400" dirty="0" err="1"/>
              <a:t>satu</a:t>
            </a:r>
            <a:r>
              <a:rPr lang="tr-TR" sz="1400" dirty="0"/>
              <a:t> </a:t>
            </a:r>
            <a:r>
              <a:rPr lang="tr-TR" sz="1400" dirty="0" err="1"/>
              <a:t>lembar</a:t>
            </a:r>
            <a:r>
              <a:rPr lang="tr-TR" sz="1400" dirty="0"/>
              <a:t> </a:t>
            </a:r>
            <a:r>
              <a:rPr lang="tr-TR" sz="1400" dirty="0" err="1"/>
              <a:t>penuh</a:t>
            </a:r>
            <a:r>
              <a:rPr lang="tr-TR" sz="1400" dirty="0"/>
              <a:t> </a:t>
            </a:r>
            <a:r>
              <a:rPr lang="tr-TR" sz="1400" dirty="0" err="1"/>
              <a:t>untuk</a:t>
            </a:r>
            <a:r>
              <a:rPr lang="tr-TR" sz="1400" dirty="0"/>
              <a:t> </a:t>
            </a:r>
            <a:r>
              <a:rPr lang="tr-TR" sz="1400" dirty="0" err="1"/>
              <a:t>membuatnya</a:t>
            </a:r>
            <a:r>
              <a:rPr lang="tr-TR" sz="1400" dirty="0"/>
              <a:t> </a:t>
            </a:r>
            <a:r>
              <a:rPr lang="tr-TR" sz="1400" dirty="0" err="1"/>
              <a:t>memberikan</a:t>
            </a:r>
            <a:r>
              <a:rPr lang="tr-TR" sz="1400" dirty="0"/>
              <a:t> </a:t>
            </a:r>
            <a:r>
              <a:rPr lang="tr-TR" sz="1400" dirty="0" err="1"/>
              <a:t>lebih</a:t>
            </a:r>
            <a:r>
              <a:rPr lang="tr-TR" sz="1400" dirty="0"/>
              <a:t> </a:t>
            </a:r>
            <a:r>
              <a:rPr lang="tr-TR" sz="1400" dirty="0" err="1"/>
              <a:t>banyak</a:t>
            </a:r>
            <a:r>
              <a:rPr lang="tr-TR" sz="1400" dirty="0"/>
              <a:t> </a:t>
            </a:r>
            <a:r>
              <a:rPr lang="tr-TR" sz="1400" dirty="0" err="1"/>
              <a:t>kebebasan</a:t>
            </a:r>
            <a:r>
              <a:rPr lang="tr-TR" sz="1400" dirty="0"/>
              <a:t> </a:t>
            </a:r>
            <a:r>
              <a:rPr lang="tr-TR" sz="1400" dirty="0" err="1"/>
              <a:t>untuk</a:t>
            </a:r>
            <a:r>
              <a:rPr lang="tr-TR" sz="1400" dirty="0"/>
              <a:t> </a:t>
            </a:r>
            <a:r>
              <a:rPr lang="tr-TR" sz="1400" dirty="0" err="1"/>
              <a:t>memanipulasi</a:t>
            </a:r>
            <a:r>
              <a:rPr lang="tr-TR" sz="1400" dirty="0"/>
              <a:t> </a:t>
            </a:r>
            <a:r>
              <a:rPr lang="tr-TR" sz="1400" dirty="0" err="1"/>
              <a:t>frame</a:t>
            </a:r>
            <a:r>
              <a:rPr lang="tr-TR" sz="1400" dirty="0"/>
              <a:t>. </a:t>
            </a:r>
            <a:r>
              <a:rPr lang="tr-TR" sz="1400" dirty="0" err="1"/>
              <a:t>Biasanya</a:t>
            </a:r>
            <a:r>
              <a:rPr lang="tr-TR" sz="1400" dirty="0"/>
              <a:t> </a:t>
            </a:r>
            <a:r>
              <a:rPr lang="tr-TR" sz="1400" dirty="0" err="1"/>
              <a:t>digunakan</a:t>
            </a:r>
            <a:r>
              <a:rPr lang="tr-TR" sz="1400" dirty="0"/>
              <a:t> </a:t>
            </a:r>
            <a:r>
              <a:rPr lang="tr-TR" sz="1400" dirty="0" err="1"/>
              <a:t>untuk</a:t>
            </a:r>
            <a:r>
              <a:rPr lang="tr-TR" sz="1400" dirty="0"/>
              <a:t> </a:t>
            </a:r>
            <a:r>
              <a:rPr lang="tr-TR" sz="1400" dirty="0" err="1"/>
              <a:t>membuat</a:t>
            </a:r>
            <a:r>
              <a:rPr lang="tr-TR" sz="1400" dirty="0"/>
              <a:t> </a:t>
            </a:r>
            <a:r>
              <a:rPr lang="tr-TR" sz="1400" dirty="0" err="1"/>
              <a:t>buku</a:t>
            </a:r>
            <a:r>
              <a:rPr lang="tr-TR" sz="1400" dirty="0"/>
              <a:t> komik </a:t>
            </a:r>
            <a:r>
              <a:rPr lang="tr-TR" sz="1400" dirty="0" err="1"/>
              <a:t>atau</a:t>
            </a:r>
            <a:r>
              <a:rPr lang="tr-TR" sz="1400" dirty="0"/>
              <a:t> </a:t>
            </a:r>
            <a:r>
              <a:rPr lang="tr-TR" sz="1400" dirty="0" err="1"/>
              <a:t>novel</a:t>
            </a:r>
            <a:r>
              <a:rPr lang="tr-TR" sz="1400" dirty="0"/>
              <a:t> grafik.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690707"/>
            <a:ext cx="8229600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8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5813"/>
            <a:ext cx="8229600" cy="1143000"/>
          </a:xfrm>
        </p:spPr>
        <p:txBody>
          <a:bodyPr/>
          <a:lstStyle/>
          <a:p>
            <a:r>
              <a:rPr lang="en-US" dirty="0"/>
              <a:t>Draft </a:t>
            </a:r>
            <a:r>
              <a:rPr lang="en-US" dirty="0" err="1"/>
              <a:t>Cerita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CDCDA-08AE-429A-8877-AC38EDBBDF46}"/>
              </a:ext>
            </a:extLst>
          </p:cNvPr>
          <p:cNvSpPr/>
          <p:nvPr/>
        </p:nvSpPr>
        <p:spPr>
          <a:xfrm>
            <a:off x="457200" y="3109187"/>
            <a:ext cx="8229600" cy="135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B3C3D"/>
                </a:solidFill>
                <a:latin typeface="+mj-lt"/>
              </a:rPr>
              <a:t>Draft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cerita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atau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di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Jepang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disebut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dengan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Name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adalah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dasar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dari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rentetan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peristiwa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yang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akan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kita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buat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gambarnya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. Pada draft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cerita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sudah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dibuat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bentuk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panel-panel per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lembar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gambar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walaupun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masih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dalam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bentuk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sederhana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sehingga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jelas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jalan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ceritanya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. Draft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cerita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inilah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yang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menjadi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dasar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untuk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menggambar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komik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5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D9AD-FBCF-456C-81E2-EDABFB55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Sketsa</a:t>
            </a:r>
            <a:r>
              <a:rPr lang="en-US" dirty="0"/>
              <a:t> </a:t>
            </a:r>
            <a:r>
              <a:rPr lang="en-US" dirty="0" err="1"/>
              <a:t>Kasar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88C0CD-12D9-49EB-8AD8-1E00D10FFE2A}"/>
              </a:ext>
            </a:extLst>
          </p:cNvPr>
          <p:cNvSpPr/>
          <p:nvPr/>
        </p:nvSpPr>
        <p:spPr>
          <a:xfrm>
            <a:off x="457200" y="1880943"/>
            <a:ext cx="82296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rgbClr val="3B3C3D"/>
                </a:solidFill>
                <a:latin typeface="+mj-lt"/>
              </a:rPr>
              <a:t>Sketsa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kasar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adalah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gambar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gambar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kasar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, yang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merupakan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dasar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dari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gambar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jadi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.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Dapat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digambar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dengan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menggunakan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pensil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disini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kita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dapat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mengatur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proporsi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karakter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sudut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pandang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, background, dan lain- lain. Setelah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sketsa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kasar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selesai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kita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sudah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siap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melakukan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+mj-lt"/>
              </a:rPr>
              <a:t>penintaan</a:t>
            </a:r>
            <a:r>
              <a:rPr lang="en-US" sz="1400" dirty="0">
                <a:solidFill>
                  <a:srgbClr val="3B3C3D"/>
                </a:solidFill>
                <a:latin typeface="+mj-lt"/>
              </a:rPr>
              <a:t>.</a:t>
            </a:r>
            <a:endParaRPr lang="en-US" sz="1400" dirty="0">
              <a:latin typeface="+mj-lt"/>
            </a:endParaRPr>
          </a:p>
        </p:txBody>
      </p:sp>
      <p:sp>
        <p:nvSpPr>
          <p:cNvPr id="5" name="AutoShape 2" descr="https://www.wikihow.com/images_en/thumb/1/12/Make-a-Comic-Book-Step-3.jpg/v4-700px-Make-a-Comic-Book-Step-3.jpg">
            <a:extLst>
              <a:ext uri="{FF2B5EF4-FFF2-40B4-BE49-F238E27FC236}">
                <a16:creationId xmlns:a16="http://schemas.microsoft.com/office/drawing/2014/main" id="{2B9803C1-6D51-4068-A727-FA6365A61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7193" y="3682965"/>
            <a:ext cx="171206" cy="1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www.wikihow.com/images_en/thumb/1/12/Make-a-Comic-Book-Step-3.jpg/v4-700px-Make-a-Comic-Book-Step-3.jpg">
            <a:extLst>
              <a:ext uri="{FF2B5EF4-FFF2-40B4-BE49-F238E27FC236}">
                <a16:creationId xmlns:a16="http://schemas.microsoft.com/office/drawing/2014/main" id="{A6617F8F-BA7F-4CD9-85C4-7CD5C33B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43" y="3372671"/>
            <a:ext cx="3745125" cy="29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F40C-FDDB-45DF-8231-BFDF5589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Gambar </a:t>
            </a:r>
            <a:r>
              <a:rPr lang="en-US" dirty="0" err="1"/>
              <a:t>Jadi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98ED8-1195-4A3A-A4D2-344104CF690B}"/>
              </a:ext>
            </a:extLst>
          </p:cNvPr>
          <p:cNvSpPr/>
          <p:nvPr/>
        </p:nvSpPr>
        <p:spPr>
          <a:xfrm>
            <a:off x="457198" y="1899836"/>
            <a:ext cx="8229599" cy="70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Gambar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jadi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adalah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hasil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gambar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(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manuskrip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) yang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telah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selesai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dikerjakan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. Digambar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dengan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menggunakan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tinta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dengan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teknik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bebas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berdasarkan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pada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sketsa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B3C3D"/>
                </a:solidFill>
                <a:latin typeface="Open Sans" panose="020B0606030504020204" pitchFamily="34" charset="0"/>
              </a:rPr>
              <a:t>kasar</a:t>
            </a:r>
            <a:r>
              <a:rPr lang="en-US" sz="1400" dirty="0">
                <a:solidFill>
                  <a:srgbClr val="3B3C3D"/>
                </a:solidFill>
                <a:latin typeface="Open Sans" panose="020B0606030504020204" pitchFamily="34" charset="0"/>
              </a:rPr>
              <a:t>.</a:t>
            </a:r>
            <a:endParaRPr lang="en-US" sz="1400" dirty="0"/>
          </a:p>
        </p:txBody>
      </p:sp>
      <p:pic>
        <p:nvPicPr>
          <p:cNvPr id="2050" name="Picture 2" descr="https://pics.me.me/akhirnya-gue-udah-sidang-skripsi-sekarang-gue-bebas-yeaahhh-re-23722401.png">
            <a:extLst>
              <a:ext uri="{FF2B5EF4-FFF2-40B4-BE49-F238E27FC236}">
                <a16:creationId xmlns:a16="http://schemas.microsoft.com/office/drawing/2014/main" id="{B3713615-3C91-47ED-9000-0EF9F9FC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92" y="3087035"/>
            <a:ext cx="2831416" cy="34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4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472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Open Sans</vt:lpstr>
      <vt:lpstr>Arial</vt:lpstr>
      <vt:lpstr>Calibri</vt:lpstr>
      <vt:lpstr>Office Theme</vt:lpstr>
      <vt:lpstr>KOMPUTER GRAFIS Universitas Esa Unggul  Pertemuan Ke-8 PENGANTAR ILLUSTRASI KOMIK</vt:lpstr>
      <vt:lpstr>Komik Strip</vt:lpstr>
      <vt:lpstr>Tema</vt:lpstr>
      <vt:lpstr>Karakter</vt:lpstr>
      <vt:lpstr>Gaya Gambar</vt:lpstr>
      <vt:lpstr>Format</vt:lpstr>
      <vt:lpstr>Draft Cerita</vt:lpstr>
      <vt:lpstr>Sketsa Kasar</vt:lpstr>
      <vt:lpstr>Gambar Jadi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GRAFIS DESAIN Universitas Esa Unggul  Pertemuan Ke-7</dc:title>
  <dc:creator>DOSEN</dc:creator>
  <cp:lastModifiedBy>Microsoft Office User</cp:lastModifiedBy>
  <cp:revision>9</cp:revision>
  <dcterms:created xsi:type="dcterms:W3CDTF">2018-05-24T02:07:15Z</dcterms:created>
  <dcterms:modified xsi:type="dcterms:W3CDTF">2018-11-19T01:27:56Z</dcterms:modified>
</cp:coreProperties>
</file>