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0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7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5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7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6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2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4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1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4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2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9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2938" y="24288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b="1" dirty="0">
                <a:latin typeface="Arial" charset="0"/>
              </a:rPr>
              <a:t>KOMPUTER GRAFIS</a:t>
            </a:r>
            <a:br>
              <a:rPr lang="en-US" b="1" dirty="0">
                <a:latin typeface="Arial" charset="0"/>
              </a:rPr>
            </a:br>
            <a:r>
              <a:rPr lang="en-US" sz="3600" dirty="0" err="1">
                <a:latin typeface="Arial" charset="0"/>
              </a:rPr>
              <a:t>Universitas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Esa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Unggul</a:t>
            </a:r>
            <a:br>
              <a:rPr lang="en-US" sz="3600" dirty="0">
                <a:latin typeface="Arial" charset="0"/>
              </a:rPr>
            </a:br>
            <a:br>
              <a:rPr lang="en-US" sz="3600" dirty="0">
                <a:latin typeface="Arial" charset="0"/>
              </a:rPr>
            </a:br>
            <a:r>
              <a:rPr lang="en-US" sz="1600" b="1" dirty="0" err="1">
                <a:latin typeface="Arial" charset="0"/>
              </a:rPr>
              <a:t>Pertemuan</a:t>
            </a:r>
            <a:r>
              <a:rPr lang="en-US" sz="1600" b="1">
                <a:latin typeface="Arial" charset="0"/>
              </a:rPr>
              <a:t> Ke-9</a:t>
            </a:r>
            <a:br>
              <a:rPr lang="en-US" sz="1600" b="1" dirty="0">
                <a:latin typeface="Arial" charset="0"/>
              </a:rPr>
            </a:br>
            <a:r>
              <a:rPr lang="en-US" sz="1600" b="1" dirty="0">
                <a:latin typeface="Arial" charset="0"/>
              </a:rPr>
              <a:t>KOMIK DALAM ILLUSTRATOR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428750" y="5207071"/>
            <a:ext cx="6400800" cy="417460"/>
          </a:xfrm>
        </p:spPr>
        <p:txBody>
          <a:bodyPr/>
          <a:lstStyle/>
          <a:p>
            <a:pPr eaLnBrk="1" hangingPunct="1"/>
            <a:r>
              <a:rPr lang="en-US" sz="1600" b="1" dirty="0">
                <a:latin typeface="Arial" charset="0"/>
              </a:rPr>
              <a:t>Muhammad </a:t>
            </a:r>
            <a:r>
              <a:rPr lang="en-US" sz="1600" b="1" dirty="0" err="1">
                <a:latin typeface="Arial" charset="0"/>
              </a:rPr>
              <a:t>Fauzi</a:t>
            </a:r>
            <a:r>
              <a:rPr lang="en-US" sz="1600" b="1" dirty="0">
                <a:latin typeface="Arial" charset="0"/>
              </a:rPr>
              <a:t>. </a:t>
            </a:r>
            <a:r>
              <a:rPr lang="en-US" sz="1600" b="1" dirty="0" err="1">
                <a:latin typeface="Arial" charset="0"/>
              </a:rPr>
              <a:t>S.Des</a:t>
            </a:r>
            <a:r>
              <a:rPr lang="en-US" sz="1600" b="1" dirty="0">
                <a:latin typeface="Arial" charset="0"/>
              </a:rPr>
              <a:t>., M.Ds</a:t>
            </a:r>
          </a:p>
        </p:txBody>
      </p:sp>
    </p:spTree>
    <p:extLst>
      <p:ext uri="{BB962C8B-B14F-4D97-AF65-F5344CB8AC3E}">
        <p14:creationId xmlns:p14="http://schemas.microsoft.com/office/powerpoint/2010/main" val="3343117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552EEB-2105-4EDC-92EF-348C3538029D}"/>
              </a:ext>
            </a:extLst>
          </p:cNvPr>
          <p:cNvSpPr/>
          <p:nvPr/>
        </p:nvSpPr>
        <p:spPr>
          <a:xfrm>
            <a:off x="546915" y="1142958"/>
            <a:ext cx="7992174" cy="102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/>
              <a:t>Langkah</a:t>
            </a:r>
            <a:r>
              <a:rPr lang="en-US" sz="1400" b="1" dirty="0"/>
              <a:t> 9</a:t>
            </a:r>
          </a:p>
          <a:p>
            <a:pPr algn="just">
              <a:lnSpc>
                <a:spcPct val="150000"/>
              </a:lnSpc>
            </a:pPr>
            <a:r>
              <a:rPr lang="en-US" sz="1400" dirty="0"/>
              <a:t>Unlock </a:t>
            </a:r>
            <a:r>
              <a:rPr lang="en-US" sz="1400" dirty="0" err="1"/>
              <a:t>sketsa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(</a:t>
            </a:r>
            <a:r>
              <a:rPr lang="en-US" sz="1400" b="1" dirty="0"/>
              <a:t>Object &gt; Unlock All</a:t>
            </a:r>
            <a:r>
              <a:rPr lang="en-US" sz="1400" dirty="0"/>
              <a:t>) dan </a:t>
            </a:r>
            <a:r>
              <a:rPr lang="en-US" sz="1400" dirty="0" err="1"/>
              <a:t>hapus</a:t>
            </a:r>
            <a:r>
              <a:rPr lang="en-US" sz="1400" dirty="0"/>
              <a:t>.  Kalian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melihat</a:t>
            </a:r>
            <a:r>
              <a:rPr lang="en-US" sz="1400" dirty="0"/>
              <a:t> </a:t>
            </a:r>
            <a:r>
              <a:rPr lang="en-US" sz="1400" dirty="0" err="1"/>
              <a:t>seluruh</a:t>
            </a:r>
            <a:r>
              <a:rPr lang="en-US" sz="1400" dirty="0"/>
              <a:t> </a:t>
            </a:r>
            <a:r>
              <a:rPr lang="en-US" sz="1400" dirty="0" err="1"/>
              <a:t>gambar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tampilan</a:t>
            </a:r>
            <a:r>
              <a:rPr lang="en-US" sz="1400" dirty="0"/>
              <a:t> outline (</a:t>
            </a:r>
            <a:r>
              <a:rPr lang="en-US" sz="1400" dirty="0" err="1"/>
              <a:t>garis</a:t>
            </a:r>
            <a:r>
              <a:rPr lang="en-US" sz="1400" dirty="0"/>
              <a:t>). </a:t>
            </a:r>
            <a:r>
              <a:rPr lang="en-US" sz="1400" dirty="0" err="1"/>
              <a:t>Terlihat</a:t>
            </a:r>
            <a:r>
              <a:rPr lang="en-US" sz="1400" dirty="0"/>
              <a:t> </a:t>
            </a:r>
            <a:r>
              <a:rPr lang="en-US" sz="1400" dirty="0" err="1"/>
              <a:t>bagus</a:t>
            </a:r>
            <a:r>
              <a:rPr lang="en-US" sz="1400" dirty="0"/>
              <a:t>, </a:t>
            </a:r>
            <a:r>
              <a:rPr lang="en-US" sz="1400" dirty="0" err="1"/>
              <a:t>kan</a:t>
            </a:r>
            <a:r>
              <a:rPr lang="en-US" sz="1400" dirty="0"/>
              <a:t>?</a:t>
            </a:r>
          </a:p>
        </p:txBody>
      </p:sp>
      <p:pic>
        <p:nvPicPr>
          <p:cNvPr id="9218" name="Picture 2" descr="The design in outlines">
            <a:extLst>
              <a:ext uri="{FF2B5EF4-FFF2-40B4-BE49-F238E27FC236}">
                <a16:creationId xmlns:a16="http://schemas.microsoft.com/office/drawing/2014/main" id="{26FD7542-FB09-4934-9C37-D72CAC035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575" y="2417885"/>
            <a:ext cx="3643532" cy="3643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83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MEMBUAT SEBUAH KARAKTER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544272" y="1601317"/>
            <a:ext cx="8142528" cy="102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dirty="0" err="1"/>
              <a:t>Karakter</a:t>
            </a:r>
            <a:r>
              <a:rPr lang="en-US" sz="1400" dirty="0"/>
              <a:t> </a:t>
            </a:r>
            <a:r>
              <a:rPr lang="en-US" sz="1400" dirty="0" err="1"/>
              <a:t>Desain</a:t>
            </a:r>
            <a:r>
              <a:rPr lang="en-US" sz="1400" dirty="0"/>
              <a:t> </a:t>
            </a:r>
            <a:r>
              <a:rPr lang="en-US" sz="1400" dirty="0" err="1"/>
              <a:t>terdengar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proses yang </a:t>
            </a:r>
            <a:r>
              <a:rPr lang="en-US" sz="1400" dirty="0" err="1"/>
              <a:t>rumit</a:t>
            </a:r>
            <a:r>
              <a:rPr lang="en-US" sz="1400" dirty="0"/>
              <a:t>, </a:t>
            </a:r>
            <a:r>
              <a:rPr lang="en-US" sz="1400" dirty="0" err="1"/>
              <a:t>namun</a:t>
            </a:r>
            <a:r>
              <a:rPr lang="en-US" sz="1400" dirty="0"/>
              <a:t> </a:t>
            </a:r>
            <a:r>
              <a:rPr lang="en-US" sz="1400" dirty="0" err="1"/>
              <a:t>hal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 juga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mudah</a:t>
            </a:r>
            <a:r>
              <a:rPr lang="en-US" sz="1400" dirty="0"/>
              <a:t> dan </a:t>
            </a:r>
            <a:r>
              <a:rPr lang="en-US" sz="1400" dirty="0" err="1"/>
              <a:t>menyenangkan</a:t>
            </a:r>
            <a:r>
              <a:rPr lang="en-US" sz="1400" dirty="0"/>
              <a:t>. Di </a:t>
            </a:r>
            <a:r>
              <a:rPr lang="en-US" sz="1400" dirty="0" err="1"/>
              <a:t>dalam</a:t>
            </a:r>
            <a:r>
              <a:rPr lang="en-US" sz="1400" dirty="0"/>
              <a:t> tutorial </a:t>
            </a:r>
            <a:r>
              <a:rPr lang="en-US" sz="1400" dirty="0" err="1"/>
              <a:t>ini</a:t>
            </a:r>
            <a:r>
              <a:rPr lang="en-US" sz="1400" dirty="0"/>
              <a:t>, </a:t>
            </a:r>
            <a:r>
              <a:rPr lang="en-US" sz="1400" dirty="0" err="1"/>
              <a:t>saya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menjelaskan</a:t>
            </a:r>
            <a:r>
              <a:rPr lang="en-US" sz="1400" dirty="0"/>
              <a:t> </a:t>
            </a:r>
            <a:r>
              <a:rPr lang="en-US" sz="1400" dirty="0" err="1"/>
              <a:t>bagaimana</a:t>
            </a:r>
            <a:r>
              <a:rPr lang="en-US" sz="1400" dirty="0"/>
              <a:t> </a:t>
            </a:r>
            <a:r>
              <a:rPr lang="en-US" sz="1400" dirty="0" err="1"/>
              <a:t>cara</a:t>
            </a:r>
            <a:r>
              <a:rPr lang="en-US" sz="1400" dirty="0"/>
              <a:t> </a:t>
            </a:r>
            <a:r>
              <a:rPr lang="en-US" sz="1400" dirty="0" err="1"/>
              <a:t>membuat</a:t>
            </a:r>
            <a:r>
              <a:rPr lang="en-US" sz="1400" dirty="0"/>
              <a:t> </a:t>
            </a:r>
            <a:r>
              <a:rPr lang="en-US" sz="1400" dirty="0" err="1"/>
              <a:t>karakter</a:t>
            </a:r>
            <a:r>
              <a:rPr lang="en-US" sz="1400" dirty="0"/>
              <a:t> </a:t>
            </a:r>
            <a:r>
              <a:rPr lang="en-US" sz="1400" dirty="0" err="1"/>
              <a:t>sederhana</a:t>
            </a:r>
            <a:r>
              <a:rPr lang="en-US" sz="1400" dirty="0"/>
              <a:t> </a:t>
            </a:r>
            <a:r>
              <a:rPr lang="en-US" sz="1400" dirty="0" err="1"/>
              <a:t>menggunakan</a:t>
            </a:r>
            <a:r>
              <a:rPr lang="en-US" sz="1400" dirty="0"/>
              <a:t> basic shapes (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).</a:t>
            </a:r>
            <a:endParaRPr lang="en-US" sz="1100" dirty="0"/>
          </a:p>
        </p:txBody>
      </p:sp>
      <p:sp>
        <p:nvSpPr>
          <p:cNvPr id="5" name="Rectangle 4"/>
          <p:cNvSpPr/>
          <p:nvPr/>
        </p:nvSpPr>
        <p:spPr>
          <a:xfrm>
            <a:off x="544272" y="2782669"/>
            <a:ext cx="814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err="1"/>
              <a:t>Buat</a:t>
            </a:r>
            <a:r>
              <a:rPr lang="en-US" b="1" dirty="0"/>
              <a:t> </a:t>
            </a:r>
            <a:r>
              <a:rPr lang="en-US" b="1" dirty="0" err="1"/>
              <a:t>Dokumen</a:t>
            </a:r>
            <a:r>
              <a:rPr lang="en-US" b="1" dirty="0"/>
              <a:t> Print - 'Print Document’</a:t>
            </a:r>
          </a:p>
          <a:p>
            <a:endParaRPr lang="en-US" b="1" dirty="0"/>
          </a:p>
        </p:txBody>
      </p:sp>
      <p:pic>
        <p:nvPicPr>
          <p:cNvPr id="1026" name="Picture 2" descr="Create a new document">
            <a:extLst>
              <a:ext uri="{FF2B5EF4-FFF2-40B4-BE49-F238E27FC236}">
                <a16:creationId xmlns:a16="http://schemas.microsoft.com/office/drawing/2014/main" id="{FA23713B-105B-4EED-BC07-453CCA66E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1" y="3244304"/>
            <a:ext cx="3445846" cy="34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89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6747" y="391477"/>
            <a:ext cx="77305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2. </a:t>
            </a:r>
            <a:r>
              <a:rPr lang="en-US" b="1" dirty="0" err="1"/>
              <a:t>Buat</a:t>
            </a:r>
            <a:r>
              <a:rPr lang="en-US" b="1" dirty="0"/>
              <a:t> </a:t>
            </a:r>
            <a:r>
              <a:rPr lang="en-US" b="1" dirty="0" err="1"/>
              <a:t>Sketsa</a:t>
            </a:r>
            <a:r>
              <a:rPr lang="en-US" b="1" dirty="0"/>
              <a:t> </a:t>
            </a:r>
            <a:r>
              <a:rPr lang="en-US" b="1" dirty="0" err="1"/>
              <a:t>Sederhana</a:t>
            </a:r>
            <a:endParaRPr lang="en-US" b="1" dirty="0"/>
          </a:p>
          <a:p>
            <a:endParaRPr lang="en-US" b="1" dirty="0"/>
          </a:p>
          <a:p>
            <a:pPr algn="just">
              <a:lnSpc>
                <a:spcPct val="150000"/>
              </a:lnSpc>
            </a:pPr>
            <a:r>
              <a:rPr lang="en-US" sz="1400" dirty="0" err="1"/>
              <a:t>Cobalah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membuat</a:t>
            </a:r>
            <a:r>
              <a:rPr lang="en-US" sz="1400" dirty="0"/>
              <a:t> </a:t>
            </a:r>
            <a:r>
              <a:rPr lang="en-US" sz="1400" dirty="0" err="1"/>
              <a:t>karakter</a:t>
            </a:r>
            <a:r>
              <a:rPr lang="en-US" sz="1400" dirty="0"/>
              <a:t> yang </a:t>
            </a:r>
            <a:r>
              <a:rPr lang="en-US" sz="1400" dirty="0" err="1"/>
              <a:t>terdiri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beberapa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 (basic shapes). Saya </a:t>
            </a:r>
            <a:r>
              <a:rPr lang="en-US" sz="1400" dirty="0" err="1"/>
              <a:t>menggunakan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besar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anggota</a:t>
            </a:r>
            <a:r>
              <a:rPr lang="en-US" sz="1400" dirty="0"/>
              <a:t> </a:t>
            </a:r>
            <a:r>
              <a:rPr lang="en-US" sz="1400" dirty="0" err="1"/>
              <a:t>tubuh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badan, dan </a:t>
            </a:r>
            <a:r>
              <a:rPr lang="en-US" sz="1400" dirty="0" err="1"/>
              <a:t>beberapa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kecil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muka</a:t>
            </a:r>
            <a:r>
              <a:rPr lang="en-US" sz="1400" dirty="0"/>
              <a:t> dan </a:t>
            </a:r>
            <a:r>
              <a:rPr lang="en-US" sz="1400" dirty="0" err="1"/>
              <a:t>tungkai</a:t>
            </a:r>
            <a:r>
              <a:rPr lang="en-US" sz="1400" dirty="0"/>
              <a:t>. </a:t>
            </a:r>
            <a:r>
              <a:rPr lang="en-US" sz="1400" dirty="0" err="1"/>
              <a:t>Gunakan</a:t>
            </a:r>
            <a:r>
              <a:rPr lang="en-US" sz="1400" dirty="0"/>
              <a:t> </a:t>
            </a:r>
            <a:r>
              <a:rPr lang="en-US" sz="1400" dirty="0" err="1"/>
              <a:t>warna</a:t>
            </a:r>
            <a:r>
              <a:rPr lang="en-US" sz="1400" dirty="0"/>
              <a:t> </a:t>
            </a:r>
            <a:r>
              <a:rPr lang="en-US" sz="1400" dirty="0" err="1"/>
              <a:t>abu-abu</a:t>
            </a:r>
            <a:r>
              <a:rPr lang="en-US" sz="1400" dirty="0"/>
              <a:t> -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membuat</a:t>
            </a:r>
            <a:r>
              <a:rPr lang="en-US" sz="1400" dirty="0"/>
              <a:t> proses </a:t>
            </a:r>
            <a:r>
              <a:rPr lang="en-US" sz="1400" dirty="0" err="1"/>
              <a:t>menjiplak</a:t>
            </a:r>
            <a:r>
              <a:rPr lang="en-US" sz="1400" dirty="0"/>
              <a:t> (tracing)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mudah</a:t>
            </a:r>
            <a:r>
              <a:rPr lang="en-US" sz="1400" dirty="0"/>
              <a:t>. </a:t>
            </a:r>
            <a:r>
              <a:rPr lang="en-US" sz="1400" dirty="0" err="1"/>
              <a:t>Jika</a:t>
            </a:r>
            <a:r>
              <a:rPr lang="en-US" sz="1400" dirty="0"/>
              <a:t> kalian </a:t>
            </a:r>
            <a:r>
              <a:rPr lang="en-US" sz="1400" dirty="0" err="1"/>
              <a:t>menggunakan</a:t>
            </a:r>
            <a:r>
              <a:rPr lang="en-US" sz="1400" dirty="0"/>
              <a:t> </a:t>
            </a:r>
            <a:r>
              <a:rPr lang="en-US" sz="1400" dirty="0" err="1"/>
              <a:t>sketsa</a:t>
            </a:r>
            <a:r>
              <a:rPr lang="en-US" sz="1400" dirty="0"/>
              <a:t> </a:t>
            </a:r>
            <a:r>
              <a:rPr lang="en-US" sz="1400" dirty="0" err="1"/>
              <a:t>diluar</a:t>
            </a:r>
            <a:r>
              <a:rPr lang="en-US" sz="1400" dirty="0"/>
              <a:t> Illustrator,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gunakan</a:t>
            </a:r>
            <a:r>
              <a:rPr lang="en-US" sz="1400" dirty="0"/>
              <a:t> </a:t>
            </a:r>
            <a:r>
              <a:rPr lang="en-US" sz="1400" dirty="0" err="1"/>
              <a:t>metode</a:t>
            </a:r>
            <a:r>
              <a:rPr lang="en-US" sz="1400" dirty="0"/>
              <a:t> import (</a:t>
            </a:r>
            <a:r>
              <a:rPr lang="en-US" sz="1400" b="1" dirty="0"/>
              <a:t>File &gt; Place</a:t>
            </a:r>
            <a:r>
              <a:rPr lang="en-US" sz="1400" dirty="0"/>
              <a:t>). </a:t>
            </a:r>
            <a:r>
              <a:rPr lang="en-US" sz="1400" dirty="0" err="1"/>
              <a:t>Jika</a:t>
            </a:r>
            <a:r>
              <a:rPr lang="en-US" sz="1400" dirty="0"/>
              <a:t> kalian </a:t>
            </a:r>
            <a:r>
              <a:rPr lang="en-US" sz="1400" dirty="0" err="1"/>
              <a:t>menggambar</a:t>
            </a:r>
            <a:r>
              <a:rPr lang="en-US" sz="1400" dirty="0"/>
              <a:t> </a:t>
            </a:r>
            <a:r>
              <a:rPr lang="en-US" sz="1400" dirty="0" err="1"/>
              <a:t>langsung</a:t>
            </a:r>
            <a:r>
              <a:rPr lang="en-US" sz="1400" dirty="0"/>
              <a:t> di </a:t>
            </a:r>
            <a:r>
              <a:rPr lang="en-US" sz="1400" dirty="0" err="1"/>
              <a:t>dalam</a:t>
            </a:r>
            <a:r>
              <a:rPr lang="en-US" sz="1400" dirty="0"/>
              <a:t> program Illustrator, </a:t>
            </a:r>
            <a:r>
              <a:rPr lang="en-US" sz="1400" dirty="0" err="1"/>
              <a:t>grup</a:t>
            </a:r>
            <a:r>
              <a:rPr lang="en-US" sz="1400" dirty="0"/>
              <a:t> </a:t>
            </a:r>
            <a:r>
              <a:rPr lang="en-US" sz="1400" dirty="0" err="1"/>
              <a:t>gambar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(</a:t>
            </a:r>
            <a:r>
              <a:rPr lang="en-US" sz="1400" b="1" dirty="0"/>
              <a:t>Control-G</a:t>
            </a:r>
            <a:r>
              <a:rPr lang="en-US" sz="1400" dirty="0"/>
              <a:t>) dan </a:t>
            </a:r>
            <a:r>
              <a:rPr lang="en-US" sz="1400" dirty="0" err="1"/>
              <a:t>kunci</a:t>
            </a:r>
            <a:r>
              <a:rPr lang="en-US" sz="1400" dirty="0"/>
              <a:t> </a:t>
            </a:r>
            <a:r>
              <a:rPr lang="en-US" sz="1400" dirty="0" err="1"/>
              <a:t>layernya</a:t>
            </a:r>
            <a:r>
              <a:rPr lang="en-US" sz="1400" dirty="0"/>
              <a:t> (</a:t>
            </a:r>
            <a:r>
              <a:rPr lang="en-US" sz="1400" b="1" dirty="0"/>
              <a:t>Control-2</a:t>
            </a:r>
            <a:r>
              <a:rPr lang="en-US" sz="1400" dirty="0"/>
              <a:t>).</a:t>
            </a:r>
          </a:p>
          <a:p>
            <a:endParaRPr lang="en-US" b="1" dirty="0"/>
          </a:p>
        </p:txBody>
      </p:sp>
      <p:pic>
        <p:nvPicPr>
          <p:cNvPr id="2050" name="Picture 2" descr="Draw a simple sketch">
            <a:extLst>
              <a:ext uri="{FF2B5EF4-FFF2-40B4-BE49-F238E27FC236}">
                <a16:creationId xmlns:a16="http://schemas.microsoft.com/office/drawing/2014/main" id="{842D420D-1929-479D-B6A3-72EBF8919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649" y="3253798"/>
            <a:ext cx="3032701" cy="303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8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47692"/>
            <a:ext cx="8229600" cy="190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3. </a:t>
            </a:r>
            <a:r>
              <a:rPr lang="en-US" b="1" dirty="0" err="1"/>
              <a:t>Mulai</a:t>
            </a:r>
            <a:r>
              <a:rPr lang="en-US" b="1" dirty="0"/>
              <a:t> </a:t>
            </a:r>
            <a:r>
              <a:rPr lang="en-US" b="1" dirty="0" err="1"/>
              <a:t>Menjiplak</a:t>
            </a:r>
            <a:r>
              <a:rPr lang="en-US" b="1" dirty="0"/>
              <a:t> (Tracing)</a:t>
            </a:r>
          </a:p>
          <a:p>
            <a:endParaRPr lang="en-US" b="1" dirty="0"/>
          </a:p>
          <a:p>
            <a:pPr algn="just">
              <a:lnSpc>
                <a:spcPct val="150000"/>
              </a:lnSpc>
            </a:pPr>
            <a:r>
              <a:rPr lang="en-US" sz="1400" dirty="0" err="1"/>
              <a:t>Dengan</a:t>
            </a:r>
            <a:r>
              <a:rPr lang="en-US" sz="1400" dirty="0"/>
              <a:t> </a:t>
            </a:r>
            <a:r>
              <a:rPr lang="en-US" sz="1400" b="1" dirty="0"/>
              <a:t>Pen Tool (P)</a:t>
            </a:r>
            <a:r>
              <a:rPr lang="en-US" sz="1400" dirty="0"/>
              <a:t>, kalian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menjiplak</a:t>
            </a:r>
            <a:r>
              <a:rPr lang="en-US" sz="1400" dirty="0"/>
              <a:t> </a:t>
            </a:r>
            <a:r>
              <a:rPr lang="en-US" sz="1400" dirty="0" err="1"/>
              <a:t>seluruh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badan </a:t>
            </a:r>
            <a:r>
              <a:rPr lang="en-US" sz="1400" dirty="0" err="1"/>
              <a:t>karakter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.  </a:t>
            </a:r>
            <a:r>
              <a:rPr lang="en-US" sz="1400" dirty="0" err="1"/>
              <a:t>Mulai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besar</a:t>
            </a:r>
            <a:r>
              <a:rPr lang="en-US" sz="1400" dirty="0"/>
              <a:t> dan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perlahan</a:t>
            </a:r>
            <a:r>
              <a:rPr lang="en-US" sz="1400" dirty="0"/>
              <a:t> </a:t>
            </a:r>
            <a:r>
              <a:rPr lang="en-US" sz="1400" dirty="0" err="1"/>
              <a:t>berpindah</a:t>
            </a:r>
            <a:r>
              <a:rPr lang="en-US" sz="1400" dirty="0"/>
              <a:t> </a:t>
            </a:r>
            <a:r>
              <a:rPr lang="en-US" sz="1400" dirty="0" err="1"/>
              <a:t>ke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yang </a:t>
            </a:r>
            <a:r>
              <a:rPr lang="en-US" sz="1400" dirty="0" err="1"/>
              <a:t>kecil</a:t>
            </a:r>
            <a:r>
              <a:rPr lang="en-US" sz="1400" dirty="0"/>
              <a:t>. </a:t>
            </a:r>
            <a:r>
              <a:rPr lang="en-US" sz="1400" dirty="0" err="1"/>
              <a:t>Pastikan</a:t>
            </a:r>
            <a:r>
              <a:rPr lang="en-US" sz="1400" dirty="0"/>
              <a:t> </a:t>
            </a:r>
            <a:r>
              <a:rPr lang="en-US" sz="1400" dirty="0" err="1"/>
              <a:t>bahwa</a:t>
            </a:r>
            <a:r>
              <a:rPr lang="en-US" sz="1400" dirty="0"/>
              <a:t> fill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kosong</a:t>
            </a:r>
            <a:r>
              <a:rPr lang="en-US" sz="1400" dirty="0"/>
              <a:t> dan stroke </a:t>
            </a:r>
            <a:r>
              <a:rPr lang="en-US" sz="1400" dirty="0" err="1"/>
              <a:t>memiliki</a:t>
            </a:r>
            <a:r>
              <a:rPr lang="en-US" sz="1400" dirty="0"/>
              <a:t> </a:t>
            </a:r>
            <a:r>
              <a:rPr lang="en-US" sz="1400" dirty="0" err="1"/>
              <a:t>warna</a:t>
            </a:r>
            <a:r>
              <a:rPr lang="en-US" sz="1400" dirty="0"/>
              <a:t> </a:t>
            </a:r>
            <a:r>
              <a:rPr lang="en-US" sz="1400" dirty="0" err="1"/>
              <a:t>hitam</a:t>
            </a:r>
            <a:r>
              <a:rPr lang="en-US" sz="1400" dirty="0"/>
              <a:t>. </a:t>
            </a:r>
          </a:p>
          <a:p>
            <a:pPr algn="just">
              <a:lnSpc>
                <a:spcPct val="150000"/>
              </a:lnSpc>
            </a:pPr>
            <a:endParaRPr lang="en-US" sz="1400" dirty="0"/>
          </a:p>
        </p:txBody>
      </p:sp>
      <p:pic>
        <p:nvPicPr>
          <p:cNvPr id="3074" name="Picture 2" descr="Trace the body shape">
            <a:extLst>
              <a:ext uri="{FF2B5EF4-FFF2-40B4-BE49-F238E27FC236}">
                <a16:creationId xmlns:a16="http://schemas.microsoft.com/office/drawing/2014/main" id="{D6EF746B-FF30-47F9-BE59-0FD3C3571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458" y="2432667"/>
            <a:ext cx="3977641" cy="397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C036236-BB38-4123-885A-7FFE3684C25B}"/>
              </a:ext>
            </a:extLst>
          </p:cNvPr>
          <p:cNvSpPr/>
          <p:nvPr/>
        </p:nvSpPr>
        <p:spPr>
          <a:xfrm>
            <a:off x="457200" y="2920741"/>
            <a:ext cx="3734972" cy="2321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/>
              <a:t>Langkah</a:t>
            </a:r>
            <a:r>
              <a:rPr lang="en-US" sz="1400" b="1" dirty="0"/>
              <a:t> 1</a:t>
            </a:r>
          </a:p>
          <a:p>
            <a:pPr algn="just">
              <a:lnSpc>
                <a:spcPct val="150000"/>
              </a:lnSpc>
            </a:pPr>
            <a:r>
              <a:rPr lang="en-US" sz="1400" dirty="0" err="1"/>
              <a:t>Pertama</a:t>
            </a:r>
            <a:r>
              <a:rPr lang="en-US" sz="1400" dirty="0"/>
              <a:t>, kalian </a:t>
            </a:r>
            <a:r>
              <a:rPr lang="en-US" sz="1400" dirty="0" err="1"/>
              <a:t>lakukan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badan </a:t>
            </a:r>
            <a:r>
              <a:rPr lang="en-US" sz="1400" dirty="0" err="1"/>
              <a:t>terlebih</a:t>
            </a:r>
            <a:r>
              <a:rPr lang="en-US" sz="1400" dirty="0"/>
              <a:t> </a:t>
            </a:r>
            <a:r>
              <a:rPr lang="en-US" sz="1400" dirty="0" err="1"/>
              <a:t>dahulu</a:t>
            </a:r>
            <a:r>
              <a:rPr lang="en-US" sz="1400" dirty="0"/>
              <a:t>,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yang </a:t>
            </a:r>
            <a:r>
              <a:rPr lang="en-US" sz="1400" dirty="0" err="1"/>
              <a:t>terbesar</a:t>
            </a:r>
            <a:r>
              <a:rPr lang="en-US" sz="1400" dirty="0"/>
              <a:t>. </a:t>
            </a:r>
            <a:r>
              <a:rPr lang="en-US" sz="1400" dirty="0" err="1"/>
              <a:t>Gunakan</a:t>
            </a:r>
            <a:r>
              <a:rPr lang="en-US" sz="1400" dirty="0"/>
              <a:t> </a:t>
            </a:r>
            <a:r>
              <a:rPr lang="en-US" sz="1400" b="1" dirty="0"/>
              <a:t>Pen Tool (P)</a:t>
            </a:r>
            <a:r>
              <a:rPr lang="en-US" sz="1400" dirty="0"/>
              <a:t> 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menjiplak</a:t>
            </a:r>
            <a:r>
              <a:rPr lang="en-US" sz="1400" dirty="0"/>
              <a:t> </a:t>
            </a:r>
            <a:r>
              <a:rPr lang="en-US" sz="1400" dirty="0" err="1"/>
              <a:t>garis-garis</a:t>
            </a:r>
            <a:r>
              <a:rPr lang="en-US" sz="1400" dirty="0"/>
              <a:t> badan </a:t>
            </a:r>
            <a:r>
              <a:rPr lang="en-US" sz="1400" dirty="0" err="1"/>
              <a:t>tersebut</a:t>
            </a:r>
            <a:r>
              <a:rPr lang="en-US" sz="1400" dirty="0"/>
              <a:t>. </a:t>
            </a:r>
            <a:r>
              <a:rPr lang="en-US" sz="1400" dirty="0" err="1"/>
              <a:t>Ingatlah</a:t>
            </a:r>
            <a:r>
              <a:rPr lang="en-US" sz="1400" dirty="0"/>
              <a:t> </a:t>
            </a:r>
            <a:r>
              <a:rPr lang="en-US" sz="1400" dirty="0" err="1"/>
              <a:t>bahwa</a:t>
            </a:r>
            <a:r>
              <a:rPr lang="en-US" sz="1400" dirty="0"/>
              <a:t> </a:t>
            </a:r>
            <a:r>
              <a:rPr lang="en-US" sz="1400" dirty="0" err="1"/>
              <a:t>semakin</a:t>
            </a:r>
            <a:r>
              <a:rPr lang="en-US" sz="1400" dirty="0"/>
              <a:t> </a:t>
            </a:r>
            <a:r>
              <a:rPr lang="en-US" sz="1400" dirty="0" err="1"/>
              <a:t>sedikit</a:t>
            </a:r>
            <a:r>
              <a:rPr lang="en-US" sz="1400" dirty="0"/>
              <a:t> anchor points yang kalian </a:t>
            </a:r>
            <a:r>
              <a:rPr lang="en-US" sz="1400" dirty="0" err="1"/>
              <a:t>buat</a:t>
            </a:r>
            <a:r>
              <a:rPr lang="en-US" sz="1400" dirty="0"/>
              <a:t>,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semakin</a:t>
            </a:r>
            <a:r>
              <a:rPr lang="en-US" sz="1400" dirty="0"/>
              <a:t> </a:t>
            </a:r>
            <a:r>
              <a:rPr lang="en-US" sz="1400" dirty="0" err="1"/>
              <a:t>mulus</a:t>
            </a:r>
            <a:r>
              <a:rPr lang="en-US" sz="1400" dirty="0"/>
              <a:t> </a:t>
            </a:r>
            <a:r>
              <a:rPr lang="en-US" sz="1400" dirty="0" err="1"/>
              <a:t>garis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terlihat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975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552EEB-2105-4EDC-92EF-348C3538029D}"/>
              </a:ext>
            </a:extLst>
          </p:cNvPr>
          <p:cNvSpPr/>
          <p:nvPr/>
        </p:nvSpPr>
        <p:spPr>
          <a:xfrm>
            <a:off x="546915" y="692791"/>
            <a:ext cx="3734972" cy="2321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/>
              <a:t>Langkah</a:t>
            </a:r>
            <a:r>
              <a:rPr lang="en-US" sz="1400" b="1" dirty="0"/>
              <a:t> 2</a:t>
            </a:r>
          </a:p>
          <a:p>
            <a:pPr algn="just">
              <a:lnSpc>
                <a:spcPct val="150000"/>
              </a:lnSpc>
            </a:pPr>
            <a:r>
              <a:rPr lang="en-US" sz="1400" dirty="0" err="1"/>
              <a:t>Sekarang</a:t>
            </a:r>
            <a:r>
              <a:rPr lang="en-US" sz="1400" dirty="0"/>
              <a:t> </a:t>
            </a:r>
            <a:r>
              <a:rPr lang="en-US" sz="1400" dirty="0" err="1"/>
              <a:t>mari</a:t>
            </a:r>
            <a:r>
              <a:rPr lang="en-US" sz="1400" dirty="0"/>
              <a:t> </a:t>
            </a:r>
            <a:r>
              <a:rPr lang="en-US" sz="1400" dirty="0" err="1"/>
              <a:t>pindah</a:t>
            </a:r>
            <a:r>
              <a:rPr lang="en-US" sz="1400" dirty="0"/>
              <a:t> </a:t>
            </a:r>
            <a:r>
              <a:rPr lang="en-US" sz="1400" dirty="0" err="1"/>
              <a:t>ke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muka</a:t>
            </a:r>
            <a:r>
              <a:rPr lang="en-US" sz="1400" dirty="0"/>
              <a:t>.  </a:t>
            </a:r>
            <a:r>
              <a:rPr lang="en-US" sz="1400" dirty="0" err="1"/>
              <a:t>Buatlah</a:t>
            </a:r>
            <a:r>
              <a:rPr lang="en-US" sz="1400" dirty="0"/>
              <a:t> </a:t>
            </a:r>
            <a:r>
              <a:rPr lang="en-US" sz="1400" dirty="0" err="1"/>
              <a:t>sebuah</a:t>
            </a:r>
            <a:r>
              <a:rPr lang="en-US" sz="1400" dirty="0"/>
              <a:t> </a:t>
            </a:r>
            <a:r>
              <a:rPr lang="en-US" sz="1400" dirty="0" err="1"/>
              <a:t>lingkaran</a:t>
            </a:r>
            <a:r>
              <a:rPr lang="en-US" sz="1400" dirty="0"/>
              <a:t> </a:t>
            </a:r>
            <a:r>
              <a:rPr lang="en-US" sz="1400" dirty="0" err="1"/>
              <a:t>hanya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menggunakan</a:t>
            </a:r>
            <a:r>
              <a:rPr lang="en-US" sz="1400" dirty="0"/>
              <a:t> 4 anchor points </a:t>
            </a:r>
            <a:r>
              <a:rPr lang="en-US" sz="1400" dirty="0" err="1"/>
              <a:t>saja</a:t>
            </a:r>
            <a:r>
              <a:rPr lang="en-US" sz="1400" dirty="0"/>
              <a:t> - agar </a:t>
            </a:r>
            <a:r>
              <a:rPr lang="en-US" sz="1400" dirty="0" err="1"/>
              <a:t>terlihat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mulus</a:t>
            </a:r>
            <a:r>
              <a:rPr lang="en-US" sz="1400" dirty="0"/>
              <a:t>.  </a:t>
            </a:r>
            <a:r>
              <a:rPr lang="en-US" sz="1400" dirty="0" err="1"/>
              <a:t>Jika</a:t>
            </a:r>
            <a:r>
              <a:rPr lang="en-US" sz="1400" dirty="0"/>
              <a:t> kalian </a:t>
            </a:r>
            <a:r>
              <a:rPr lang="en-US" sz="1400" dirty="0" err="1"/>
              <a:t>belum</a:t>
            </a:r>
            <a:r>
              <a:rPr lang="en-US" sz="1400" dirty="0"/>
              <a:t> </a:t>
            </a:r>
            <a:r>
              <a:rPr lang="en-US" sz="1400" dirty="0" err="1"/>
              <a:t>betul-betul</a:t>
            </a:r>
            <a:r>
              <a:rPr lang="en-US" sz="1400" dirty="0"/>
              <a:t> </a:t>
            </a:r>
            <a:r>
              <a:rPr lang="en-US" sz="1400" dirty="0" err="1"/>
              <a:t>menguasai</a:t>
            </a:r>
            <a:r>
              <a:rPr lang="en-US" sz="1400" dirty="0"/>
              <a:t> Pen Tool, </a:t>
            </a:r>
            <a:r>
              <a:rPr lang="en-US" sz="1400" dirty="0" err="1"/>
              <a:t>maka</a:t>
            </a:r>
            <a:r>
              <a:rPr lang="en-US" sz="1400" dirty="0"/>
              <a:t> kalian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menggunakan</a:t>
            </a:r>
            <a:r>
              <a:rPr lang="en-US" sz="1400" dirty="0"/>
              <a:t> </a:t>
            </a:r>
            <a:r>
              <a:rPr lang="en-US" sz="1400" b="1" dirty="0"/>
              <a:t>Ellipse Tool (L)</a:t>
            </a:r>
            <a:r>
              <a:rPr lang="en-US" sz="1400" dirty="0"/>
              <a:t>.</a:t>
            </a:r>
          </a:p>
        </p:txBody>
      </p:sp>
      <p:pic>
        <p:nvPicPr>
          <p:cNvPr id="4098" name="Picture 2" descr="Trace the face shape">
            <a:extLst>
              <a:ext uri="{FF2B5EF4-FFF2-40B4-BE49-F238E27FC236}">
                <a16:creationId xmlns:a16="http://schemas.microsoft.com/office/drawing/2014/main" id="{D7933C9D-9E92-4917-B63F-E85C9F3BC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114" y="531108"/>
            <a:ext cx="3212741" cy="321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05F5216-352B-4D8A-90AC-086076F6D5E3}"/>
              </a:ext>
            </a:extLst>
          </p:cNvPr>
          <p:cNvSpPr/>
          <p:nvPr/>
        </p:nvSpPr>
        <p:spPr>
          <a:xfrm>
            <a:off x="4600998" y="4334693"/>
            <a:ext cx="3734972" cy="167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/>
              <a:t>Langkah</a:t>
            </a:r>
            <a:r>
              <a:rPr lang="en-US" sz="1400" b="1" dirty="0"/>
              <a:t> 3</a:t>
            </a:r>
          </a:p>
          <a:p>
            <a:pPr algn="just">
              <a:lnSpc>
                <a:spcPct val="150000"/>
              </a:lnSpc>
            </a:pPr>
            <a:r>
              <a:rPr lang="en-US" sz="1400" dirty="0"/>
              <a:t>Mari </a:t>
            </a:r>
            <a:r>
              <a:rPr lang="en-US" sz="1400" dirty="0" err="1"/>
              <a:t>tambahkan</a:t>
            </a:r>
            <a:r>
              <a:rPr lang="en-US" sz="1400" dirty="0"/>
              <a:t> </a:t>
            </a:r>
            <a:r>
              <a:rPr lang="en-US" sz="1400" dirty="0" err="1"/>
              <a:t>rambut</a:t>
            </a:r>
            <a:r>
              <a:rPr lang="en-US" sz="1400" dirty="0"/>
              <a:t>. </a:t>
            </a:r>
            <a:r>
              <a:rPr lang="en-US" sz="1400" dirty="0" err="1"/>
              <a:t>Usahakan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mengikuti</a:t>
            </a:r>
            <a:r>
              <a:rPr lang="en-US" sz="1400" dirty="0"/>
              <a:t> </a:t>
            </a:r>
            <a:r>
              <a:rPr lang="en-US" sz="1400" dirty="0" err="1"/>
              <a:t>sketsa</a:t>
            </a:r>
            <a:r>
              <a:rPr lang="en-US" sz="1400" dirty="0"/>
              <a:t> di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lingkaran</a:t>
            </a:r>
            <a:r>
              <a:rPr lang="en-US" sz="1400" dirty="0"/>
              <a:t> </a:t>
            </a:r>
            <a:r>
              <a:rPr lang="en-US" sz="1400" dirty="0" err="1"/>
              <a:t>muka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-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luar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kalian </a:t>
            </a:r>
            <a:r>
              <a:rPr lang="en-US" sz="1400" dirty="0" err="1"/>
              <a:t>lakukan</a:t>
            </a:r>
            <a:r>
              <a:rPr lang="en-US" sz="1400" dirty="0"/>
              <a:t> </a:t>
            </a:r>
            <a:r>
              <a:rPr lang="en-US" sz="1400" dirty="0" err="1"/>
              <a:t>semau</a:t>
            </a:r>
            <a:r>
              <a:rPr lang="en-US" sz="1400" dirty="0"/>
              <a:t> kalian.</a:t>
            </a:r>
          </a:p>
        </p:txBody>
      </p:sp>
      <p:pic>
        <p:nvPicPr>
          <p:cNvPr id="4100" name="Picture 4" descr="Add hair shape">
            <a:extLst>
              <a:ext uri="{FF2B5EF4-FFF2-40B4-BE49-F238E27FC236}">
                <a16:creationId xmlns:a16="http://schemas.microsoft.com/office/drawing/2014/main" id="{E97210A5-756E-4615-8702-201BDAC11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12" y="3769412"/>
            <a:ext cx="2787128" cy="2787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202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552EEB-2105-4EDC-92EF-348C3538029D}"/>
              </a:ext>
            </a:extLst>
          </p:cNvPr>
          <p:cNvSpPr/>
          <p:nvPr/>
        </p:nvSpPr>
        <p:spPr>
          <a:xfrm>
            <a:off x="546915" y="692791"/>
            <a:ext cx="3734972" cy="2321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/>
              <a:t>Langkah</a:t>
            </a:r>
            <a:r>
              <a:rPr lang="en-US" sz="1400" b="1" dirty="0"/>
              <a:t> 4</a:t>
            </a:r>
          </a:p>
          <a:p>
            <a:pPr algn="just">
              <a:lnSpc>
                <a:spcPct val="150000"/>
              </a:lnSpc>
            </a:pPr>
            <a:r>
              <a:rPr lang="en-US" sz="1400" dirty="0"/>
              <a:t>Copy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muka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dan paste di </a:t>
            </a:r>
            <a:r>
              <a:rPr lang="en-US" sz="1400" dirty="0" err="1"/>
              <a:t>depan</a:t>
            </a:r>
            <a:r>
              <a:rPr lang="en-US" sz="1400" dirty="0"/>
              <a:t> (</a:t>
            </a:r>
            <a:r>
              <a:rPr lang="en-US" sz="1400" b="1" dirty="0"/>
              <a:t>Control-</a:t>
            </a:r>
            <a:r>
              <a:rPr lang="en-US" sz="1400" dirty="0"/>
              <a:t>F)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rambut</a:t>
            </a:r>
            <a:r>
              <a:rPr lang="en-US" sz="1400" dirty="0"/>
              <a:t> yang </a:t>
            </a:r>
            <a:r>
              <a:rPr lang="en-US" sz="1400" dirty="0" err="1"/>
              <a:t>baru</a:t>
            </a:r>
            <a:r>
              <a:rPr lang="en-US" sz="1400" dirty="0"/>
              <a:t> </a:t>
            </a:r>
            <a:r>
              <a:rPr lang="en-US" sz="1400" dirty="0" err="1"/>
              <a:t>saja</a:t>
            </a:r>
            <a:r>
              <a:rPr lang="en-US" sz="1400" dirty="0"/>
              <a:t> kalian </a:t>
            </a:r>
            <a:r>
              <a:rPr lang="en-US" sz="1400" dirty="0" err="1"/>
              <a:t>buat</a:t>
            </a:r>
            <a:r>
              <a:rPr lang="en-US" sz="1400" dirty="0"/>
              <a:t>. Buka panel </a:t>
            </a:r>
            <a:r>
              <a:rPr lang="en-US" sz="1400" b="1" dirty="0"/>
              <a:t>Pathfinder</a:t>
            </a:r>
            <a:r>
              <a:rPr lang="en-US" sz="1400" dirty="0"/>
              <a:t> </a:t>
            </a:r>
            <a:r>
              <a:rPr lang="en-US" sz="1400" b="1" dirty="0"/>
              <a:t>(Window &gt; Pathfinder</a:t>
            </a:r>
            <a:r>
              <a:rPr lang="en-US" sz="1400" dirty="0"/>
              <a:t>). </a:t>
            </a:r>
            <a:r>
              <a:rPr lang="en-US" sz="1400" dirty="0" err="1"/>
              <a:t>Pilih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rambut</a:t>
            </a:r>
            <a:r>
              <a:rPr lang="en-US" sz="1400" dirty="0"/>
              <a:t> dan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muka</a:t>
            </a:r>
            <a:r>
              <a:rPr lang="en-US" sz="1400" dirty="0"/>
              <a:t>, </a:t>
            </a:r>
            <a:r>
              <a:rPr lang="en-US" sz="1400" dirty="0" err="1"/>
              <a:t>kemudian</a:t>
            </a:r>
            <a:r>
              <a:rPr lang="en-US" sz="1400" dirty="0"/>
              <a:t> </a:t>
            </a:r>
            <a:r>
              <a:rPr lang="en-US" sz="1400" dirty="0" err="1"/>
              <a:t>gunakan</a:t>
            </a:r>
            <a:r>
              <a:rPr lang="en-US" sz="1400" dirty="0"/>
              <a:t> </a:t>
            </a:r>
            <a:r>
              <a:rPr lang="en-US" sz="1400" dirty="0" err="1"/>
              <a:t>perintah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metode</a:t>
            </a:r>
            <a:r>
              <a:rPr lang="en-US" sz="1400" b="1" dirty="0"/>
              <a:t> Intersect</a:t>
            </a:r>
            <a:r>
              <a:rPr lang="en-US" sz="1400" dirty="0"/>
              <a:t>.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5F5216-352B-4D8A-90AC-086076F6D5E3}"/>
              </a:ext>
            </a:extLst>
          </p:cNvPr>
          <p:cNvSpPr/>
          <p:nvPr/>
        </p:nvSpPr>
        <p:spPr>
          <a:xfrm>
            <a:off x="4600998" y="4658250"/>
            <a:ext cx="3734972" cy="167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/>
              <a:t>Langkah</a:t>
            </a:r>
            <a:r>
              <a:rPr lang="en-US" sz="1400" b="1" dirty="0"/>
              <a:t> 5</a:t>
            </a:r>
          </a:p>
          <a:p>
            <a:pPr algn="just">
              <a:lnSpc>
                <a:spcPct val="150000"/>
              </a:lnSpc>
            </a:pPr>
            <a:r>
              <a:rPr lang="en-US" sz="1400" dirty="0"/>
              <a:t>Kalian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menggambar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mata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menggunakan</a:t>
            </a:r>
            <a:r>
              <a:rPr lang="en-US" sz="1400" dirty="0"/>
              <a:t> </a:t>
            </a:r>
            <a:r>
              <a:rPr lang="en-US" sz="1400" b="1" dirty="0"/>
              <a:t>Ellipse Tool (L)</a:t>
            </a:r>
            <a:r>
              <a:rPr lang="en-US" sz="1400" dirty="0"/>
              <a:t>.  </a:t>
            </a:r>
            <a:r>
              <a:rPr lang="en-US" sz="1400" dirty="0" err="1"/>
              <a:t>Buatlah</a:t>
            </a:r>
            <a:r>
              <a:rPr lang="en-US" sz="1400" dirty="0"/>
              <a:t> </a:t>
            </a:r>
            <a:r>
              <a:rPr lang="en-US" sz="1400" dirty="0" err="1"/>
              <a:t>dua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elips</a:t>
            </a:r>
            <a:r>
              <a:rPr lang="en-US" sz="1400" dirty="0"/>
              <a:t> (</a:t>
            </a:r>
            <a:r>
              <a:rPr lang="en-US" sz="1400" dirty="0" err="1"/>
              <a:t>bulatan</a:t>
            </a:r>
            <a:r>
              <a:rPr lang="en-US" sz="1400" dirty="0"/>
              <a:t> </a:t>
            </a:r>
            <a:r>
              <a:rPr lang="en-US" sz="1400" dirty="0" err="1"/>
              <a:t>panjang</a:t>
            </a:r>
            <a:r>
              <a:rPr lang="en-US" sz="1400" dirty="0"/>
              <a:t>) dan </a:t>
            </a:r>
            <a:r>
              <a:rPr lang="en-US" sz="1400" dirty="0" err="1"/>
              <a:t>posisikan</a:t>
            </a:r>
            <a:r>
              <a:rPr lang="en-US" sz="1400" dirty="0"/>
              <a:t> di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mata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sketsa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.</a:t>
            </a:r>
          </a:p>
        </p:txBody>
      </p:sp>
      <p:pic>
        <p:nvPicPr>
          <p:cNvPr id="5122" name="Picture 2" descr="Use the Pathfinder tool to create a perfctly aligned hair shape">
            <a:extLst>
              <a:ext uri="{FF2B5EF4-FFF2-40B4-BE49-F238E27FC236}">
                <a16:creationId xmlns:a16="http://schemas.microsoft.com/office/drawing/2014/main" id="{8845F44B-CF11-4C2A-B53F-1FDDD490C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523" y="402688"/>
            <a:ext cx="3527922" cy="352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Use the Ellipse Tool to draw the eyes">
            <a:extLst>
              <a:ext uri="{FF2B5EF4-FFF2-40B4-BE49-F238E27FC236}">
                <a16:creationId xmlns:a16="http://schemas.microsoft.com/office/drawing/2014/main" id="{D2649F31-CFB2-407E-B30F-B2F7F0665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84" y="3527474"/>
            <a:ext cx="2963051" cy="296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303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552EEB-2105-4EDC-92EF-348C3538029D}"/>
              </a:ext>
            </a:extLst>
          </p:cNvPr>
          <p:cNvSpPr/>
          <p:nvPr/>
        </p:nvSpPr>
        <p:spPr>
          <a:xfrm>
            <a:off x="546915" y="2945337"/>
            <a:ext cx="4334574" cy="135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/>
              <a:t>Langkah</a:t>
            </a:r>
            <a:r>
              <a:rPr lang="en-US" sz="1400" b="1" dirty="0"/>
              <a:t> 6</a:t>
            </a:r>
          </a:p>
          <a:p>
            <a:pPr algn="just">
              <a:lnSpc>
                <a:spcPct val="150000"/>
              </a:lnSpc>
            </a:pPr>
            <a:r>
              <a:rPr lang="en-US" sz="1400" dirty="0"/>
              <a:t>Setelah kalian </a:t>
            </a:r>
            <a:r>
              <a:rPr lang="en-US" sz="1400" dirty="0" err="1"/>
              <a:t>menjiplak</a:t>
            </a:r>
            <a:r>
              <a:rPr lang="en-US" sz="1400" dirty="0"/>
              <a:t> (trace)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mulut</a:t>
            </a:r>
            <a:r>
              <a:rPr lang="en-US" sz="1400" dirty="0"/>
              <a:t>,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seluruh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di </a:t>
            </a:r>
            <a:r>
              <a:rPr lang="en-US" sz="1400" dirty="0" err="1"/>
              <a:t>muka</a:t>
            </a:r>
            <a:r>
              <a:rPr lang="en-US" sz="1400" dirty="0"/>
              <a:t> </a:t>
            </a:r>
            <a:r>
              <a:rPr lang="en-US" sz="1400" dirty="0" err="1"/>
              <a:t>sudah</a:t>
            </a:r>
            <a:r>
              <a:rPr lang="en-US" sz="1400" dirty="0"/>
              <a:t> </a:t>
            </a:r>
            <a:r>
              <a:rPr lang="en-US" sz="1400" dirty="0" err="1"/>
              <a:t>selesai</a:t>
            </a:r>
            <a:r>
              <a:rPr lang="en-US" sz="1400" dirty="0"/>
              <a:t>. </a:t>
            </a:r>
            <a:r>
              <a:rPr lang="en-US" sz="1400" dirty="0" err="1"/>
              <a:t>Sekarang</a:t>
            </a:r>
            <a:r>
              <a:rPr lang="en-US" sz="1400" dirty="0"/>
              <a:t> </a:t>
            </a:r>
            <a:r>
              <a:rPr lang="en-US" sz="1400" dirty="0" err="1"/>
              <a:t>kita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melanjutkan</a:t>
            </a:r>
            <a:r>
              <a:rPr lang="en-US" sz="1400" dirty="0"/>
              <a:t> </a:t>
            </a:r>
            <a:r>
              <a:rPr lang="en-US" sz="1400" dirty="0" err="1"/>
              <a:t>menjiplak</a:t>
            </a:r>
            <a:r>
              <a:rPr lang="en-US" sz="1400" dirty="0"/>
              <a:t> di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tungkai</a:t>
            </a:r>
            <a:r>
              <a:rPr lang="en-US" sz="1400" dirty="0"/>
              <a:t>.</a:t>
            </a:r>
          </a:p>
        </p:txBody>
      </p:sp>
      <p:pic>
        <p:nvPicPr>
          <p:cNvPr id="6146" name="Picture 2" descr="Trace the hands">
            <a:extLst>
              <a:ext uri="{FF2B5EF4-FFF2-40B4-BE49-F238E27FC236}">
                <a16:creationId xmlns:a16="http://schemas.microsoft.com/office/drawing/2014/main" id="{750AF3FA-BECF-4F2B-AFE9-48716E4CD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943" y="2743082"/>
            <a:ext cx="2382747" cy="238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957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ay attention to fingers">
            <a:extLst>
              <a:ext uri="{FF2B5EF4-FFF2-40B4-BE49-F238E27FC236}">
                <a16:creationId xmlns:a16="http://schemas.microsoft.com/office/drawing/2014/main" id="{0C28A5B6-732F-47F1-A417-4A4454527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734" y="2523392"/>
            <a:ext cx="4334608" cy="433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A6E4F82-419C-403B-82C9-4FF4050502A0}"/>
              </a:ext>
            </a:extLst>
          </p:cNvPr>
          <p:cNvSpPr/>
          <p:nvPr/>
        </p:nvSpPr>
        <p:spPr>
          <a:xfrm>
            <a:off x="505574" y="894458"/>
            <a:ext cx="8132851" cy="167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dirty="0" err="1"/>
              <a:t>Jiplak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tangan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perlahan</a:t>
            </a:r>
            <a:r>
              <a:rPr lang="en-US" sz="1400" dirty="0"/>
              <a:t> (</a:t>
            </a:r>
            <a:r>
              <a:rPr lang="en-US" sz="1400" dirty="0" err="1"/>
              <a:t>hati-hati</a:t>
            </a:r>
            <a:r>
              <a:rPr lang="en-US" sz="1400" dirty="0"/>
              <a:t>). </a:t>
            </a:r>
            <a:r>
              <a:rPr lang="en-US" sz="1400" dirty="0" err="1"/>
              <a:t>Taruh</a:t>
            </a:r>
            <a:r>
              <a:rPr lang="en-US" sz="1400" dirty="0"/>
              <a:t> </a:t>
            </a:r>
            <a:r>
              <a:rPr lang="en-US" sz="1400" dirty="0" err="1"/>
              <a:t>perhatian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kepada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jari</a:t>
            </a:r>
            <a:r>
              <a:rPr lang="en-US" sz="1400" dirty="0"/>
              <a:t> </a:t>
            </a:r>
            <a:r>
              <a:rPr lang="en-US" sz="1400" dirty="0" err="1"/>
              <a:t>jemari</a:t>
            </a:r>
            <a:r>
              <a:rPr lang="en-US" sz="1400" dirty="0"/>
              <a:t>, </a:t>
            </a:r>
            <a:r>
              <a:rPr lang="en-US" sz="1400" dirty="0" err="1"/>
              <a:t>karena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 </a:t>
            </a:r>
            <a:r>
              <a:rPr lang="en-US" sz="1400" dirty="0" err="1"/>
              <a:t>memiliki</a:t>
            </a:r>
            <a:r>
              <a:rPr lang="en-US" sz="1400" dirty="0"/>
              <a:t> </a:t>
            </a:r>
            <a:r>
              <a:rPr lang="en-US" sz="1400" dirty="0" err="1"/>
              <a:t>banyak</a:t>
            </a:r>
            <a:r>
              <a:rPr lang="en-US" sz="1400" dirty="0"/>
              <a:t> </a:t>
            </a:r>
            <a:r>
              <a:rPr lang="en-US" sz="1400" dirty="0" err="1"/>
              <a:t>lengkungan</a:t>
            </a:r>
            <a:r>
              <a:rPr lang="en-US" sz="1400" dirty="0"/>
              <a:t>. Saya </a:t>
            </a:r>
            <a:r>
              <a:rPr lang="en-US" sz="1400" dirty="0" err="1"/>
              <a:t>menganjurkan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membuat</a:t>
            </a:r>
            <a:r>
              <a:rPr lang="en-US" sz="1400" dirty="0"/>
              <a:t> </a:t>
            </a:r>
            <a:r>
              <a:rPr lang="en-US" sz="1400" dirty="0" err="1"/>
              <a:t>hanya</a:t>
            </a:r>
            <a:r>
              <a:rPr lang="en-US" sz="1400" dirty="0"/>
              <a:t> </a:t>
            </a:r>
            <a:r>
              <a:rPr lang="en-US" sz="1400" dirty="0" err="1"/>
              <a:t>beberapa</a:t>
            </a:r>
            <a:r>
              <a:rPr lang="en-US" sz="1400" dirty="0"/>
              <a:t> anchor points </a:t>
            </a:r>
            <a:r>
              <a:rPr lang="en-US" sz="1400" dirty="0" err="1"/>
              <a:t>saja</a:t>
            </a:r>
            <a:r>
              <a:rPr lang="en-US" sz="1400" dirty="0"/>
              <a:t> (</a:t>
            </a:r>
            <a:r>
              <a:rPr lang="en-US" sz="1400" dirty="0" err="1"/>
              <a:t>secukupnya</a:t>
            </a:r>
            <a:r>
              <a:rPr lang="en-US" sz="1400" dirty="0"/>
              <a:t>). </a:t>
            </a:r>
            <a:r>
              <a:rPr lang="en-US" sz="1400" dirty="0" err="1"/>
              <a:t>Jika</a:t>
            </a:r>
            <a:r>
              <a:rPr lang="en-US" sz="1400" dirty="0"/>
              <a:t> kalian </a:t>
            </a:r>
            <a:r>
              <a:rPr lang="en-US" sz="1400" dirty="0" err="1"/>
              <a:t>mendapati</a:t>
            </a:r>
            <a:r>
              <a:rPr lang="en-US" sz="1400" dirty="0"/>
              <a:t> </a:t>
            </a:r>
            <a:r>
              <a:rPr lang="en-US" sz="1400" b="1" dirty="0"/>
              <a:t>Pen Tool</a:t>
            </a:r>
            <a:r>
              <a:rPr lang="en-US" sz="1400" dirty="0"/>
              <a:t> </a:t>
            </a:r>
            <a:r>
              <a:rPr lang="en-US" sz="1400" dirty="0" err="1"/>
              <a:t>susah</a:t>
            </a:r>
            <a:r>
              <a:rPr lang="en-US" sz="1400" dirty="0"/>
              <a:t>, </a:t>
            </a:r>
            <a:r>
              <a:rPr lang="en-US" sz="1400" dirty="0" err="1"/>
              <a:t>cobalah</a:t>
            </a:r>
            <a:r>
              <a:rPr lang="en-US" sz="1400" dirty="0"/>
              <a:t> </a:t>
            </a:r>
            <a:r>
              <a:rPr lang="en-US" sz="1400" dirty="0" err="1"/>
              <a:t>latihan</a:t>
            </a:r>
            <a:r>
              <a:rPr lang="en-US" sz="1400" dirty="0"/>
              <a:t> </a:t>
            </a:r>
            <a:r>
              <a:rPr lang="en-US" sz="1400" dirty="0" err="1"/>
              <a:t>diluar</a:t>
            </a:r>
            <a:r>
              <a:rPr lang="en-US" sz="1400" dirty="0"/>
              <a:t> art board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menggambar</a:t>
            </a:r>
            <a:r>
              <a:rPr lang="en-US" sz="1400" dirty="0"/>
              <a:t> </a:t>
            </a:r>
            <a:r>
              <a:rPr lang="en-US" sz="1400" dirty="0" err="1"/>
              <a:t>beberapa</a:t>
            </a:r>
            <a:r>
              <a:rPr lang="en-US" sz="1400" dirty="0"/>
              <a:t> </a:t>
            </a:r>
            <a:r>
              <a:rPr lang="en-US" sz="1400" dirty="0" err="1"/>
              <a:t>lingkaran</a:t>
            </a:r>
            <a:r>
              <a:rPr lang="en-US" sz="1400" dirty="0"/>
              <a:t>.  </a:t>
            </a:r>
            <a:r>
              <a:rPr lang="en-US" sz="1400" dirty="0" err="1"/>
              <a:t>Jika</a:t>
            </a:r>
            <a:r>
              <a:rPr lang="en-US" sz="1400" dirty="0"/>
              <a:t> kalian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pemula</a:t>
            </a:r>
            <a:r>
              <a:rPr lang="en-US" sz="1400" dirty="0"/>
              <a:t>, </a:t>
            </a:r>
            <a:r>
              <a:rPr lang="en-US" sz="1400" dirty="0" err="1"/>
              <a:t>mungkin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terasa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rumit</a:t>
            </a:r>
            <a:r>
              <a:rPr lang="en-US" sz="1400" dirty="0"/>
              <a:t>. </a:t>
            </a:r>
            <a:r>
              <a:rPr lang="en-US" sz="1400" dirty="0" err="1"/>
              <a:t>Namun</a:t>
            </a:r>
            <a:r>
              <a:rPr lang="en-US" sz="1400" dirty="0"/>
              <a:t> </a:t>
            </a:r>
            <a:r>
              <a:rPr lang="en-US" sz="1400" dirty="0" err="1"/>
              <a:t>saya</a:t>
            </a:r>
            <a:r>
              <a:rPr lang="en-US" sz="1400" dirty="0"/>
              <a:t> </a:t>
            </a:r>
            <a:r>
              <a:rPr lang="en-US" sz="1400" dirty="0" err="1"/>
              <a:t>berjanji</a:t>
            </a:r>
            <a:r>
              <a:rPr lang="en-US" sz="1400" dirty="0"/>
              <a:t> </a:t>
            </a:r>
            <a:r>
              <a:rPr lang="en-US" sz="1400" dirty="0" err="1"/>
              <a:t>hal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mudah</a:t>
            </a:r>
            <a:r>
              <a:rPr lang="en-US" sz="1400" dirty="0"/>
              <a:t> </a:t>
            </a:r>
            <a:r>
              <a:rPr lang="en-US" sz="1400" dirty="0" err="1"/>
              <a:t>seiring</a:t>
            </a:r>
            <a:r>
              <a:rPr lang="en-US" sz="1400" dirty="0"/>
              <a:t> </a:t>
            </a:r>
            <a:r>
              <a:rPr lang="en-US" sz="1400" dirty="0" err="1"/>
              <a:t>berjalannya</a:t>
            </a:r>
            <a:r>
              <a:rPr lang="en-US" sz="1400" dirty="0"/>
              <a:t> </a:t>
            </a:r>
            <a:r>
              <a:rPr lang="en-US" sz="1400" dirty="0" err="1"/>
              <a:t>waktu</a:t>
            </a:r>
            <a:r>
              <a:rPr lang="en-US" sz="1400" dirty="0"/>
              <a:t> (</a:t>
            </a:r>
            <a:r>
              <a:rPr lang="en-US" sz="1400" dirty="0" err="1"/>
              <a:t>semakin</a:t>
            </a:r>
            <a:r>
              <a:rPr lang="en-US" sz="1400" dirty="0"/>
              <a:t> </a:t>
            </a:r>
            <a:r>
              <a:rPr lang="en-US" sz="1400" dirty="0" err="1"/>
              <a:t>sering</a:t>
            </a:r>
            <a:r>
              <a:rPr lang="en-US" sz="1400" dirty="0"/>
              <a:t> kalian </a:t>
            </a:r>
            <a:r>
              <a:rPr lang="en-US" sz="1400" dirty="0" err="1"/>
              <a:t>berlatih</a:t>
            </a:r>
            <a:r>
              <a:rPr lang="en-US" sz="1400" dirty="0"/>
              <a:t>).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89103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552EEB-2105-4EDC-92EF-348C3538029D}"/>
              </a:ext>
            </a:extLst>
          </p:cNvPr>
          <p:cNvSpPr/>
          <p:nvPr/>
        </p:nvSpPr>
        <p:spPr>
          <a:xfrm>
            <a:off x="546915" y="1142958"/>
            <a:ext cx="3734972" cy="135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/>
              <a:t>Langkah</a:t>
            </a:r>
            <a:r>
              <a:rPr lang="en-US" sz="1400" b="1" dirty="0"/>
              <a:t> 7</a:t>
            </a:r>
          </a:p>
          <a:p>
            <a:pPr algn="just">
              <a:lnSpc>
                <a:spcPct val="150000"/>
              </a:lnSpc>
            </a:pP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paha</a:t>
            </a:r>
            <a:r>
              <a:rPr lang="en-US" sz="1400" dirty="0"/>
              <a:t> </a:t>
            </a:r>
            <a:r>
              <a:rPr lang="en-US" sz="1400" dirty="0" err="1"/>
              <a:t>sedikit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mudah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dikerjakan</a:t>
            </a:r>
            <a:r>
              <a:rPr lang="en-US" sz="1400" dirty="0"/>
              <a:t>.  </a:t>
            </a:r>
            <a:r>
              <a:rPr lang="en-US" sz="1400" dirty="0" err="1"/>
              <a:t>Pertama</a:t>
            </a:r>
            <a:r>
              <a:rPr lang="en-US" sz="1400" dirty="0"/>
              <a:t>, </a:t>
            </a:r>
            <a:r>
              <a:rPr lang="en-US" sz="1400" dirty="0" err="1"/>
              <a:t>jiplak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paha</a:t>
            </a:r>
            <a:r>
              <a:rPr lang="en-US" sz="1400" dirty="0"/>
              <a:t> </a:t>
            </a:r>
            <a:r>
              <a:rPr lang="en-US" sz="1400" dirty="0" err="1"/>
              <a:t>kemudian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kaki.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5F5216-352B-4D8A-90AC-086076F6D5E3}"/>
              </a:ext>
            </a:extLst>
          </p:cNvPr>
          <p:cNvSpPr/>
          <p:nvPr/>
        </p:nvSpPr>
        <p:spPr>
          <a:xfrm>
            <a:off x="4600998" y="3800121"/>
            <a:ext cx="3734972" cy="264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/>
              <a:t>Langkah</a:t>
            </a:r>
            <a:r>
              <a:rPr lang="en-US" sz="1400" b="1" dirty="0"/>
              <a:t> 8</a:t>
            </a:r>
          </a:p>
          <a:p>
            <a:pPr algn="just">
              <a:lnSpc>
                <a:spcPct val="150000"/>
              </a:lnSpc>
            </a:pPr>
            <a:r>
              <a:rPr lang="en-US" sz="1400" dirty="0" err="1"/>
              <a:t>Terakhir</a:t>
            </a:r>
            <a:r>
              <a:rPr lang="en-US" sz="1400" dirty="0"/>
              <a:t>, </a:t>
            </a:r>
            <a:r>
              <a:rPr lang="en-US" sz="1400" dirty="0" err="1"/>
              <a:t>jiplaklah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kancing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pakaian</a:t>
            </a:r>
            <a:r>
              <a:rPr lang="en-US" sz="1400" dirty="0"/>
              <a:t> </a:t>
            </a:r>
            <a:r>
              <a:rPr lang="en-US" sz="1400" dirty="0" err="1"/>
              <a:t>karakter</a:t>
            </a:r>
            <a:r>
              <a:rPr lang="en-US" sz="1400" dirty="0"/>
              <a:t> kalian. </a:t>
            </a:r>
            <a:r>
              <a:rPr lang="en-US" sz="1400" dirty="0" err="1"/>
              <a:t>Gunakan</a:t>
            </a:r>
            <a:r>
              <a:rPr lang="en-US" sz="1400" dirty="0"/>
              <a:t> </a:t>
            </a:r>
            <a:r>
              <a:rPr lang="en-US" sz="1400" b="1" dirty="0"/>
              <a:t>Ellipse Tool (L)</a:t>
            </a:r>
            <a:r>
              <a:rPr lang="en-US" sz="1400" dirty="0"/>
              <a:t> 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menggambar</a:t>
            </a:r>
            <a:r>
              <a:rPr lang="en-US" sz="1400" dirty="0"/>
              <a:t> </a:t>
            </a:r>
            <a:r>
              <a:rPr lang="en-US" sz="1400" dirty="0" err="1"/>
              <a:t>tiga</a:t>
            </a:r>
            <a:r>
              <a:rPr lang="en-US" sz="1400" dirty="0"/>
              <a:t> </a:t>
            </a:r>
            <a:r>
              <a:rPr lang="en-US" sz="1400" dirty="0" err="1"/>
              <a:t>lingkaran</a:t>
            </a:r>
            <a:r>
              <a:rPr lang="en-US" sz="1400" dirty="0"/>
              <a:t> </a:t>
            </a:r>
            <a:r>
              <a:rPr lang="en-US" sz="1400" dirty="0" err="1"/>
              <a:t>kecil</a:t>
            </a:r>
            <a:r>
              <a:rPr lang="en-US" sz="1400" dirty="0"/>
              <a:t> dan </a:t>
            </a:r>
            <a:r>
              <a:rPr lang="en-US" sz="1400" dirty="0" err="1"/>
              <a:t>posisikan</a:t>
            </a:r>
            <a:r>
              <a:rPr lang="en-US" sz="1400" dirty="0"/>
              <a:t> </a:t>
            </a:r>
            <a:r>
              <a:rPr lang="en-US" sz="1400" dirty="0" err="1"/>
              <a:t>mereka</a:t>
            </a:r>
            <a:r>
              <a:rPr lang="en-US" sz="1400" dirty="0"/>
              <a:t> </a:t>
            </a:r>
            <a:r>
              <a:rPr lang="en-US" sz="1400" dirty="0" err="1"/>
              <a:t>sesuai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sketsa</a:t>
            </a:r>
            <a:r>
              <a:rPr lang="en-US" sz="1400" dirty="0"/>
              <a:t> kalian. Gambar juga </a:t>
            </a:r>
            <a:r>
              <a:rPr lang="en-US" sz="1400" dirty="0" err="1"/>
              <a:t>sebuah</a:t>
            </a:r>
            <a:r>
              <a:rPr lang="en-US" sz="1400" dirty="0"/>
              <a:t> </a:t>
            </a:r>
            <a:r>
              <a:rPr lang="en-US" sz="1400" dirty="0" err="1"/>
              <a:t>garis</a:t>
            </a:r>
            <a:r>
              <a:rPr lang="en-US" sz="1400" dirty="0"/>
              <a:t> di </a:t>
            </a:r>
            <a:r>
              <a:rPr lang="en-US" sz="1400" dirty="0" err="1"/>
              <a:t>sebelahnya</a:t>
            </a:r>
            <a:r>
              <a:rPr lang="en-US" sz="1400" dirty="0"/>
              <a:t>,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menandakan</a:t>
            </a:r>
            <a:r>
              <a:rPr lang="en-US" sz="1400" dirty="0"/>
              <a:t> </a:t>
            </a:r>
            <a:r>
              <a:rPr lang="en-US" sz="1400" dirty="0" err="1"/>
              <a:t>posisi</a:t>
            </a:r>
            <a:r>
              <a:rPr lang="en-US" sz="1400" dirty="0"/>
              <a:t> </a:t>
            </a:r>
            <a:r>
              <a:rPr lang="en-US" sz="1400" dirty="0" err="1"/>
              <a:t>dimana</a:t>
            </a:r>
            <a:r>
              <a:rPr lang="en-US" sz="1400" dirty="0"/>
              <a:t> </a:t>
            </a:r>
            <a:r>
              <a:rPr lang="en-US" sz="1400" dirty="0" err="1"/>
              <a:t>pakaian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saling</a:t>
            </a:r>
            <a:r>
              <a:rPr lang="en-US" sz="1400" dirty="0"/>
              <a:t> </a:t>
            </a:r>
            <a:r>
              <a:rPr lang="en-US" sz="1400" dirty="0" err="1"/>
              <a:t>meliputi</a:t>
            </a:r>
            <a:r>
              <a:rPr lang="en-US" sz="1400" dirty="0"/>
              <a:t>.</a:t>
            </a:r>
          </a:p>
        </p:txBody>
      </p:sp>
      <p:pic>
        <p:nvPicPr>
          <p:cNvPr id="8194" name="Picture 2" descr="Trace the legs">
            <a:extLst>
              <a:ext uri="{FF2B5EF4-FFF2-40B4-BE49-F238E27FC236}">
                <a16:creationId xmlns:a16="http://schemas.microsoft.com/office/drawing/2014/main" id="{FE76D4FA-1E74-4C1E-8E2C-5EA95EF47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355" y="820237"/>
            <a:ext cx="2759026" cy="275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Add the details of the coat">
            <a:extLst>
              <a:ext uri="{FF2B5EF4-FFF2-40B4-BE49-F238E27FC236}">
                <a16:creationId xmlns:a16="http://schemas.microsoft.com/office/drawing/2014/main" id="{79E0096C-E2EB-47EE-8134-07A0FFD18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15" y="3918685"/>
            <a:ext cx="2644250" cy="264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22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306</Words>
  <Application>Microsoft Macintosh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KOMPUTER GRAFIS Universitas Esa Unggul  Pertemuan Ke-9 KOMIK DALAM ILLUSTRATOR</vt:lpstr>
      <vt:lpstr>MEMBUAT SEBUAH KARAKTER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GRAFIS DESAIN Universitas Esa Unggul  Pertemuan Ke-7</dc:title>
  <dc:creator>DOSEN</dc:creator>
  <cp:lastModifiedBy>Microsoft Office User</cp:lastModifiedBy>
  <cp:revision>12</cp:revision>
  <dcterms:created xsi:type="dcterms:W3CDTF">2018-05-24T02:07:15Z</dcterms:created>
  <dcterms:modified xsi:type="dcterms:W3CDTF">2018-11-19T01:28:03Z</dcterms:modified>
</cp:coreProperties>
</file>