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wmf" ContentType="image/x-wmf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D6A12DE-55BD-4A7B-802B-9B7CD3E99E21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576DD00-149F-4F26-8840-B5C161D0C3C9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ilmugrafis.com/" TargetMode="External"/><Relationship Id="rId2" Type="http://schemas.openxmlformats.org/officeDocument/2006/relationships/hyperlink" Target="http://www.ahlidesain.com/" TargetMode="External"/><Relationship Id="rId3" Type="http://schemas.openxmlformats.org/officeDocument/2006/relationships/hyperlink" Target="http://www.rancanggrafis.org/" TargetMode="External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57200" y="380880"/>
            <a:ext cx="8164080" cy="590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800" spc="-1" strike="noStrike">
                <a:solidFill>
                  <a:srgbClr val="ff0000"/>
                </a:solidFill>
                <a:latin typeface="Calibri"/>
              </a:rPr>
              <a:t>KOMPUTER GRAFIS WEB - PERTEMUAN  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Pengenalan Software dan aplikasi online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Adobe Photoshop, Adobe Illustrator, Coreldraw, HTML, online streaming, Blog.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Mahasiswa di perkenalkan pada beberapa software dasar sebagai pembentukan karakter komputer grafisnya. Mahasiswa memahami cara membuat dan mengolah online dan aplikasi terapan seperti blog.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Melakukan percobaan sederhana grafis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Menguji coba akses dan layanan internet dlam rangka online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http://www.ilmugrafis.com/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www.ahlidesain.com/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http://www.rancanggrafis.org/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suyanto, multimedia alat untuk meningkatkan keunggulan daya saing (jakarta : andi, 2005)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Adobe Photoshop CS6 Untuk Pemula, (Madcoms, Jakarta : andi, 2012)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Mengenal Dunia dengan Internet , (Madcoms, Jakarta : andi, 2010)  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Application>LibreOffice/6.1.5.1$Linux_X86_64 LibreOffice_project/10$Build-1</Application>
  <Words>6</Words>
  <Paragraphs>22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2012-11-08T08:30:16Z</dcterms:modified>
  <cp:revision>76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