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2.png" ContentType="image/png"/>
  <Override PartName="/ppt/media/image1.wmf" ContentType="image/x-wmf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53000"/>
          </a:blip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F2C3F6CD-8E07-4566-837F-A07EC20DD908}" type="datetime">
              <a:rPr b="0" lang="en-US" sz="1200" spc="-1" strike="noStrike">
                <a:solidFill>
                  <a:srgbClr val="8b8b8b"/>
                </a:solidFill>
                <a:latin typeface="Arial"/>
              </a:rPr>
              <a:t>1/10/20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908BBF0-84CE-4246-A80A-A75E302EC0C1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hyperlink" Target="http://www.ilmugrafis.com/" TargetMode="External"/><Relationship Id="rId3" Type="http://schemas.openxmlformats.org/officeDocument/2006/relationships/hyperlink" Target="http://www.ahlidesain.com/" TargetMode="External"/><Relationship Id="rId4" Type="http://schemas.openxmlformats.org/officeDocument/2006/relationships/hyperlink" Target="http://www.rancanggrafis.org/" TargetMode="External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>
            <a:alphaModFix amt="53000"/>
          </a:blip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380880"/>
            <a:ext cx="8164080" cy="61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1800" spc="-1" strike="noStrike">
                <a:solidFill>
                  <a:srgbClr val="ff0000"/>
                </a:solidFill>
                <a:latin typeface="Calibri"/>
              </a:rPr>
              <a:t>KOMPUTER GRAFIS WEB - PERTEMUAN  10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TUJUAN  INSTRUKSIONAL UMUM (TIU)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Menggunakan Software dan aplikasi online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Adobe Photoshop, Adobe Illustrator, Coreldraw, HTML, online streaming, Blog.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TUJUAN INSTRUKSIONAL KHUSUS (TIK)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Mahasiswa mampu mengerjakan  komposisi layout dengan baik. Beberapa bagian sebagai banner spot dengan tujuan menarik perhatian pengunjung blog. Mahasiswa menguasai  membuat banner yang di animasikan dengan segala bentuk grafik, teks 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ISI KULIAH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Mahasiswa  membuat display banner yang ditentukan dengan animasinya. Membuat poster dengan ukuran dan pesan yg ditentukan. Dan memulai mapping site menunya .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Calibri"/>
              </a:rPr>
              <a:t>LINK EXTERNAL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000ff"/>
                </a:solidFill>
                <a:uFillTx/>
                <a:latin typeface="Calibri"/>
                <a:hlinkClick r:id="rId2"/>
              </a:rPr>
              <a:t>http://www.ilmugrafis.com/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000ff"/>
                </a:solidFill>
                <a:uFillTx/>
                <a:latin typeface="Calibri"/>
                <a:hlinkClick r:id="rId3"/>
              </a:rPr>
              <a:t>www.ahlidesain.com/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000ff"/>
                </a:solidFill>
                <a:uFillTx/>
                <a:latin typeface="Calibri"/>
                <a:hlinkClick r:id="rId4"/>
              </a:rPr>
              <a:t>http://www.rancanggrafis.org/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Calibri"/>
              </a:rPr>
              <a:t>PUSTAKA</a:t>
            </a:r>
            <a:endParaRPr b="0" lang="en-US" sz="14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suyanto, multimedia alat untuk meningkatkan keunggulan daya saing (jakarta : andi, 2005)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Adobe Photoshop CS6 Untuk Pemula, (Madcoms, Jakarta : andi, 2012)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Mengenal Dunia dengan Internet , (Madcoms, Jakarta : andi, 2010)  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</TotalTime>
  <Application>LibreOffice/6.1.5.1$Linux_X86_64 LibreOffice_project/10$Build-1</Application>
  <Words>6</Words>
  <Paragraphs>21</Paragraphs>
  <Company>UEU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2012-11-07T05:49:01Z</dcterms:created>
  <dc:creator>TEDDY</dc:creator>
  <dc:description/>
  <dc:language>en-US</dc:language>
  <cp:lastModifiedBy>USER </cp:lastModifiedBy>
  <dcterms:modified xsi:type="dcterms:W3CDTF">2012-11-08T08:33:56Z</dcterms:modified>
  <cp:revision>84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UEU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