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85870C1-B5F6-467F-9C5A-F2B59F26AA95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AF51C1C-58F9-403C-8F8D-513B8E01E352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www.ilmugrafis.com/" TargetMode="External"/><Relationship Id="rId3" Type="http://schemas.openxmlformats.org/officeDocument/2006/relationships/hyperlink" Target="http://www.ahlidesain.com/" TargetMode="External"/><Relationship Id="rId4" Type="http://schemas.openxmlformats.org/officeDocument/2006/relationships/hyperlink" Target="http://www.rancanggrafis.org/" TargetMode="External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380880"/>
            <a:ext cx="8164080" cy="590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3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Menggunakan Software dan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Adobe Photoshop, Adobe Illustrator, Coreldraw.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membuat ilustrasi dengan berbagai macam teknik tools untuk diedit menjadi photo dalam ekstensi JPG. Mahasiswa diperkenalkan tentang membuat halaman dan memasang karya tugas.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Melakukan percobaan sederhana grafis dan tugas 1 montase photo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Menjalankan penataan blog mulai page dan backgroundnya.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Application>LibreOffice/6.1.5.1$Linux_X86_64 LibreOffice_project/10$Build-1</Application>
  <Words>6</Words>
  <Paragraphs>22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2012-11-08T08:31:17Z</dcterms:modified>
  <cp:revision>78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