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67EB5EF-7CC2-41B2-8525-55AC487EDDF2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0B0CD7F-02A3-4A6C-B6EF-94F9E121CF3A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590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 Google,Blog.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membuat tugas berupa pengeditan gambar untuk poster sebagai projek luar. Mahasiswa mulai membuat perencanaan waktu pelaksanaan hingga penyerahan karya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Melakukan pembuatan poster dengan syarat dan kondisi yang sudah ditentukan sebelumnya. Memasang karya di blog dan memberi komen replay di kelas 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Application>LibreOffice/6.1.5.1$Linux_X86_64 LibreOffice_project/10$Build-1</Application>
  <Words>6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2012-11-08T08:31:49Z</dcterms:modified>
  <cp:revision>79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