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.png" ContentType="image/png"/>
  <Override PartName="/ppt/media/image1.wmf" ContentType="image/x-wm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99D35D6-809A-438D-B4F3-DAB30AF7EB37}" type="datetime">
              <a:rPr b="0" lang="en-US" sz="1200" spc="-1" strike="noStrike">
                <a:solidFill>
                  <a:srgbClr val="8b8b8b"/>
                </a:solidFill>
                <a:latin typeface="Arial"/>
              </a:rPr>
              <a:t>1/10/20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3285388-0607-427F-B546-4F5961A66EF5}" type="slidenum">
              <a:rPr b="0" lang="en-US" sz="1200" spc="-1" strike="noStrike">
                <a:solidFill>
                  <a:srgbClr val="8b8b8b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://www.ilmugrafis.com/" TargetMode="External"/><Relationship Id="rId3" Type="http://schemas.openxmlformats.org/officeDocument/2006/relationships/hyperlink" Target="http://www.ahlidesain.com/" TargetMode="External"/><Relationship Id="rId4" Type="http://schemas.openxmlformats.org/officeDocument/2006/relationships/hyperlink" Target="http://www.rancanggrafis.org/" TargetMode="External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53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380880"/>
            <a:ext cx="8164080" cy="590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en-US" sz="1800" spc="-1" strike="noStrike">
                <a:solidFill>
                  <a:srgbClr val="ff0000"/>
                </a:solidFill>
                <a:latin typeface="Calibri"/>
              </a:rPr>
              <a:t>KOMPUTER GRAFIS WEB - PERTEMUAN  5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 INSTRUKSIONAL UMUM (TIU)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Menggunakan aplikasi online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HTML, online streaming, Blog, skrip khusus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TUJUAN INSTRUKSIONAL KHUSUS (TIK)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Mahasiswa membuat tugas membuat desain sisi kanan dan kiri table. Mahasiswa mulai membuat perencanaan desain dengan lebih memperhatikan keserasian, komposisi dan warna.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ISI KULIAH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Melakukan pembuatan link yang bertujuan untuk mengarahkan pengunjung dalam segi promosi. Membuat kartu pos menjadi animasi dengan software.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LINK EXTERNAL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http://www.ilmugrafis.com/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www.ahlidesain.com/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http://www.rancanggrafis.org/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Calibri"/>
              </a:rPr>
              <a:t>PUSTAKA</a:t>
            </a:r>
            <a:endParaRPr b="0" lang="en-US" sz="14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suyanto, multimedia alat untuk meningkatkan keunggulan daya saing (jakarta : andi, 2005)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Adobe Photoshop CS6 Untuk Pemula, (Madcoms, Jakarta : andi, 2012)</a:t>
            </a:r>
            <a:endParaRPr b="0" lang="en-US" sz="1200" spc="-1" strike="noStrike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Mengenal Dunia dengan Internet , (Madcoms, Jakarta : andi, 2010)  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Application>LibreOffice/6.1.5.1$Linux_X86_64 LibreOffice_project/10$Build-1</Application>
  <Words>6</Words>
  <Paragraphs>21</Paragraphs>
  <Company>UEU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2012-11-07T05:49:01Z</dcterms:created>
  <dc:creator>TEDDY</dc:creator>
  <dc:description/>
  <dc:language>en-US</dc:language>
  <cp:lastModifiedBy>USER </cp:lastModifiedBy>
  <dcterms:modified xsi:type="dcterms:W3CDTF">2012-11-08T08:32:13Z</dcterms:modified>
  <cp:revision>80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UEU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