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2.png" ContentType="image/png"/>
  <Override PartName="/ppt/media/image1.wmf" ContentType="image/x-wmf"/>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53000"/>
          </a:blip>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A5992A6C-8E12-4C05-91D9-5B85A2421B25}" type="datetime">
              <a:rPr b="0" lang="en-US" sz="1200" spc="-1" strike="noStrike">
                <a:solidFill>
                  <a:srgbClr val="8b8b8b"/>
                </a:solidFill>
                <a:latin typeface="Arial"/>
              </a:rPr>
              <a:t>1/10/20</a:t>
            </a:fld>
            <a:endParaRPr b="0" lang="en-US" sz="1200" spc="-1" strike="noStrike">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F2C1A125-E628-41D5-B760-ACCF2EDF2940}"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hyperlink" Target="http://www.ilmugrafis.com/" TargetMode="External"/><Relationship Id="rId3" Type="http://schemas.openxmlformats.org/officeDocument/2006/relationships/hyperlink" Target="http://www.ahlidesain.com/" TargetMode="External"/><Relationship Id="rId4" Type="http://schemas.openxmlformats.org/officeDocument/2006/relationships/hyperlink" Target="http://www.rancanggrafis.org/" TargetMode="External"/><Relationship Id="rId5"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alphaModFix amt="53000"/>
          </a:blip>
          <a:stretch>
            <a:fillRect/>
          </a:stretch>
        </a:blipFill>
      </p:bgPr>
    </p:bg>
    <p:spTree>
      <p:nvGrpSpPr>
        <p:cNvPr id="1" name=""/>
        <p:cNvGrpSpPr/>
        <p:nvPr/>
      </p:nvGrpSpPr>
      <p:grpSpPr>
        <a:xfrm>
          <a:off x="0" y="0"/>
          <a:ext cx="0" cy="0"/>
          <a:chOff x="0" y="0"/>
          <a:chExt cx="0" cy="0"/>
        </a:xfrm>
      </p:grpSpPr>
      <p:sp>
        <p:nvSpPr>
          <p:cNvPr id="41" name="CustomShape 1"/>
          <p:cNvSpPr/>
          <p:nvPr/>
        </p:nvSpPr>
        <p:spPr>
          <a:xfrm>
            <a:off x="457200" y="380880"/>
            <a:ext cx="8164080" cy="61833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1800" spc="-1" strike="noStrike">
                <a:solidFill>
                  <a:srgbClr val="ff0000"/>
                </a:solidFill>
                <a:latin typeface="Calibri"/>
              </a:rPr>
              <a:t>KOMPUTER GRAFIS WEB - PERTEMUAN  7</a:t>
            </a:r>
            <a:endParaRPr b="0" lang="en-US" sz="1800" spc="-1" strike="noStrike">
              <a:latin typeface="Arial"/>
            </a:endParaRPr>
          </a:p>
          <a:p>
            <a:pPr>
              <a:lnSpc>
                <a:spcPct val="100000"/>
              </a:lnSpc>
            </a:pPr>
            <a:r>
              <a:rPr b="0" lang="en-US" sz="1800" spc="-1" strike="noStrike">
                <a:solidFill>
                  <a:srgbClr val="000000"/>
                </a:solidFill>
                <a:latin typeface="Calibri"/>
              </a:rPr>
              <a:t> </a:t>
            </a:r>
            <a:endParaRPr b="0" lang="en-US" sz="1800" spc="-1" strike="noStrike">
              <a:latin typeface="Arial"/>
            </a:endParaRPr>
          </a:p>
          <a:p>
            <a:pPr>
              <a:lnSpc>
                <a:spcPct val="100000"/>
              </a:lnSpc>
            </a:pPr>
            <a:r>
              <a:rPr b="1" lang="en-US" sz="1800" spc="-1" strike="noStrike">
                <a:solidFill>
                  <a:srgbClr val="000000"/>
                </a:solidFill>
                <a:latin typeface="Calibri"/>
              </a:rPr>
              <a:t>TUJUAN  INSTRUKSIONAL UMUM (TIU)</a:t>
            </a:r>
            <a:endParaRPr b="0" lang="en-US" sz="1800" spc="-1" strike="noStrike">
              <a:latin typeface="Arial"/>
            </a:endParaRPr>
          </a:p>
          <a:p>
            <a:pPr>
              <a:lnSpc>
                <a:spcPct val="100000"/>
              </a:lnSpc>
            </a:pPr>
            <a:r>
              <a:rPr b="0" lang="en-US" sz="1800" spc="-1" strike="noStrike">
                <a:solidFill>
                  <a:srgbClr val="000000"/>
                </a:solidFill>
                <a:latin typeface="Calibri"/>
              </a:rPr>
              <a:t>Menggunakan Software dan aplikasi online</a:t>
            </a:r>
            <a:endParaRPr b="0" lang="en-US" sz="1800" spc="-1" strike="noStrike">
              <a:latin typeface="Arial"/>
            </a:endParaRPr>
          </a:p>
          <a:p>
            <a:pPr>
              <a:lnSpc>
                <a:spcPct val="100000"/>
              </a:lnSpc>
            </a:pPr>
            <a:r>
              <a:rPr b="0" lang="en-US" sz="1800" spc="-1" strike="noStrike">
                <a:solidFill>
                  <a:srgbClr val="000000"/>
                </a:solidFill>
                <a:latin typeface="Calibri"/>
              </a:rPr>
              <a:t>Adobe Photoshop sebagai media editing gambar, google search </a:t>
            </a:r>
            <a:endParaRPr b="0" lang="en-US" sz="1800" spc="-1" strike="noStrike">
              <a:latin typeface="Arial"/>
            </a:endParaRPr>
          </a:p>
          <a:p>
            <a:pPr>
              <a:lnSpc>
                <a:spcPct val="100000"/>
              </a:lnSpc>
            </a:pPr>
            <a:r>
              <a:rPr b="0" lang="en-US" sz="1800" spc="-1" strike="noStrike">
                <a:solidFill>
                  <a:srgbClr val="000000"/>
                </a:solidFill>
                <a:latin typeface="Calibri"/>
              </a:rPr>
              <a:t> </a:t>
            </a:r>
            <a:endParaRPr b="0" lang="en-US" sz="1800" spc="-1" strike="noStrike">
              <a:latin typeface="Arial"/>
            </a:endParaRPr>
          </a:p>
          <a:p>
            <a:pPr>
              <a:lnSpc>
                <a:spcPct val="100000"/>
              </a:lnSpc>
            </a:pPr>
            <a:r>
              <a:rPr b="1" lang="en-US" sz="1800" spc="-1" strike="noStrike">
                <a:solidFill>
                  <a:srgbClr val="000000"/>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000000"/>
                </a:solidFill>
                <a:latin typeface="Calibri"/>
              </a:rPr>
              <a:t>Mahasiswa melengkapi tugas 1 sampai 5, terdiri dari tugas berupa pemahaman banner, link teks, HTML, streaming, Feed Rss. Harus menampilkan karya blog semenarik mungkin dengan karakter kuat dengan komposisi gambar dan video dan layout yang baik.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000000"/>
                </a:solidFill>
                <a:latin typeface="Calibri"/>
              </a:rPr>
              <a:t>ISI KULIAH </a:t>
            </a:r>
            <a:endParaRPr b="0" lang="en-US" sz="1800" spc="-1" strike="noStrike">
              <a:latin typeface="Arial"/>
            </a:endParaRPr>
          </a:p>
          <a:p>
            <a:pPr>
              <a:lnSpc>
                <a:spcPct val="100000"/>
              </a:lnSpc>
            </a:pPr>
            <a:r>
              <a:rPr b="0" lang="en-US" sz="1800" spc="-1" strike="noStrike">
                <a:solidFill>
                  <a:srgbClr val="000000"/>
                </a:solidFill>
                <a:latin typeface="Calibri"/>
              </a:rPr>
              <a:t>Mahasiswa harus memenuhi target yang kurang dan masih diperbaiki. Asistensi dan kelengkapan syarat untuk menuju UTS.  Membuat blogroll diantara teman sekelas.</a:t>
            </a:r>
            <a:endParaRPr b="0" lang="en-US" sz="1800" spc="-1" strike="noStrike">
              <a:latin typeface="Arial"/>
            </a:endParaRPr>
          </a:p>
          <a:p>
            <a:pPr>
              <a:lnSpc>
                <a:spcPct val="100000"/>
              </a:lnSpc>
            </a:pPr>
            <a:r>
              <a:rPr b="0" lang="en-US" sz="1800" spc="-1" strike="noStrike">
                <a:solidFill>
                  <a:srgbClr val="000000"/>
                </a:solidFill>
                <a:latin typeface="Calibri"/>
              </a:rPr>
              <a:t> </a:t>
            </a:r>
            <a:endParaRPr b="0" lang="en-US" sz="1800" spc="-1" strike="noStrike">
              <a:latin typeface="Arial"/>
            </a:endParaRPr>
          </a:p>
          <a:p>
            <a:pPr>
              <a:lnSpc>
                <a:spcPct val="100000"/>
              </a:lnSpc>
            </a:pPr>
            <a:r>
              <a:rPr b="1" lang="en-US" sz="1400" spc="-1" strike="noStrike">
                <a:solidFill>
                  <a:srgbClr val="000000"/>
                </a:solidFill>
                <a:latin typeface="Calibri"/>
              </a:rPr>
              <a:t>LINK EXTERNAL</a:t>
            </a:r>
            <a:endParaRPr b="0" lang="en-US" sz="1400" spc="-1" strike="noStrike">
              <a:latin typeface="Arial"/>
            </a:endParaRPr>
          </a:p>
          <a:p>
            <a:pPr>
              <a:lnSpc>
                <a:spcPct val="100000"/>
              </a:lnSpc>
            </a:pPr>
            <a:r>
              <a:rPr b="0" lang="en-US" sz="1200" spc="-1" strike="noStrike" u="sng">
                <a:solidFill>
                  <a:srgbClr val="0000ff"/>
                </a:solidFill>
                <a:uFillTx/>
                <a:latin typeface="Calibri"/>
                <a:hlinkClick r:id="rId2"/>
              </a:rPr>
              <a:t>http://www.ilmugrafis.com/</a:t>
            </a:r>
            <a:endParaRPr b="0" lang="en-US" sz="1200" spc="-1" strike="noStrike">
              <a:latin typeface="Arial"/>
            </a:endParaRPr>
          </a:p>
          <a:p>
            <a:pPr>
              <a:lnSpc>
                <a:spcPct val="100000"/>
              </a:lnSpc>
            </a:pPr>
            <a:r>
              <a:rPr b="0" lang="en-US" sz="1200" spc="-1" strike="noStrike" u="sng">
                <a:solidFill>
                  <a:srgbClr val="0000ff"/>
                </a:solidFill>
                <a:uFillTx/>
                <a:latin typeface="Calibri"/>
                <a:hlinkClick r:id="rId3"/>
              </a:rPr>
              <a:t>www.ahlidesain.com/</a:t>
            </a:r>
            <a:endParaRPr b="0" lang="en-US" sz="1200" spc="-1" strike="noStrike">
              <a:latin typeface="Arial"/>
            </a:endParaRPr>
          </a:p>
          <a:p>
            <a:pPr>
              <a:lnSpc>
                <a:spcPct val="100000"/>
              </a:lnSpc>
            </a:pPr>
            <a:r>
              <a:rPr b="0" lang="en-US" sz="1200" spc="-1" strike="noStrike" u="sng">
                <a:solidFill>
                  <a:srgbClr val="0000ff"/>
                </a:solidFill>
                <a:uFillTx/>
                <a:latin typeface="Calibri"/>
                <a:hlinkClick r:id="rId4"/>
              </a:rPr>
              <a:t>http://www.rancanggrafis.org/</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000000"/>
                </a:solidFill>
                <a:latin typeface="Calibri"/>
              </a:rPr>
              <a:t>PUSTAKA</a:t>
            </a:r>
            <a:endParaRPr b="0" lang="en-US" sz="14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suyanto, multimedia alat untuk meningkatkan keunggulan daya saing (jakarta : andi, 2005)</a:t>
            </a:r>
            <a:endParaRPr b="0" lang="en-US" sz="12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Adobe Photoshop CS6 Untuk Pemula, (Madcoms, Jakarta : andi, 2012)</a:t>
            </a:r>
            <a:endParaRPr b="0" lang="en-US" sz="12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Mengenal Dunia dengan Internet , (Madcoms, Jakarta : andi, 2010)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987</TotalTime>
  <Application>LibreOffice/6.1.5.1$Linux_X86_64 LibreOffice_project/10$Build-1</Application>
  <Words>6</Words>
  <Paragraphs>21</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2012-11-08T08:33:08Z</dcterms:modified>
  <cp:revision>82</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