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D363290-0576-40A0-B18F-8BE6DE96BCA4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F88442A-3044-4F1C-9B34-A2A97D7FE9CC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61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9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HTML, online streaming, 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mampu melakukan suatu bentuk display didalam sub menu yang akan menjadi target tugas selanjutnya. Keterampilan dalam menyusun  teks dan gambar serta video yang sesuai tema.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 membuat submenu dari menu utama sebagai tugas 6 dan menyelesaikan dalam pertemuan kelas. Mencari link yang berkesesuaian dengan subjek berita dan tidak lupa mencantumkan sumber berita dibagian bawah.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Application>LibreOffice/6.1.5.1$Linux_X86_64 LibreOffice_project/10$Build-1</Application>
  <Words>6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2012-11-08T08:33:31Z</dcterms:modified>
  <cp:revision>83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