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3.wmf" ContentType="image/x-wmf"/>
  <Override PartName="/ppt/media/image2.jpeg" ContentType="image/jpeg"/>
  <Override PartName="/ppt/media/image1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id-ID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id-ID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BD5DFC9F-547E-49D2-9817-8D97F1AD4B8F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1/10/20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12B79B6-AA90-4C6C-A684-471309C40C4A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hyperlink" Target="http://www.tedfiles.com/" TargetMode="External"/><Relationship Id="rId4" Type="http://schemas.openxmlformats.org/officeDocument/2006/relationships/hyperlink" Target="http://www.gjb3111andi.wordpress.com/" TargetMode="External"/><Relationship Id="rId5" Type="http://schemas.openxmlformats.org/officeDocument/2006/relationships/image" Target="../media/image3.wmf"/><Relationship Id="rId6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428760" y="285840"/>
            <a:ext cx="8357760" cy="20714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9000"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b0f0"/>
                </a:solidFill>
                <a:latin typeface="Calibri"/>
              </a:rPr>
              <a:t>PERTEMUAN 1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Komputer Grafis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Apa yang disebut Komputer Grafis  ? 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Membuat konsep dan imajinasi mapping site 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Pengenalan materi komputer multimedia secara online dan softwaresnya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Wordpress, AdobePhotoshop, Ms.word, Youtube, Google, tedfiles.blog.esaunggul.ac.id html, tedfiles.com, gjb3111andi.wordpress.com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	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</p:txBody>
      </p:sp>
      <p:pic>
        <p:nvPicPr>
          <p:cNvPr id="41" name="Picture 7" descr=""/>
          <p:cNvPicPr/>
          <p:nvPr/>
        </p:nvPicPr>
        <p:blipFill>
          <a:blip r:embed="rId1"/>
          <a:stretch/>
        </p:blipFill>
        <p:spPr>
          <a:xfrm>
            <a:off x="678600" y="2428920"/>
            <a:ext cx="5657400" cy="3876480"/>
          </a:xfrm>
          <a:prstGeom prst="rect">
            <a:avLst/>
          </a:prstGeom>
          <a:ln>
            <a:noFill/>
          </a:ln>
        </p:spPr>
      </p:pic>
      <p:pic>
        <p:nvPicPr>
          <p:cNvPr id="42" name="Picture 5" descr=""/>
          <p:cNvPicPr/>
          <p:nvPr/>
        </p:nvPicPr>
        <p:blipFill>
          <a:blip r:embed="rId2"/>
          <a:stretch/>
        </p:blipFill>
        <p:spPr>
          <a:xfrm>
            <a:off x="6322320" y="2143080"/>
            <a:ext cx="2178360" cy="2071440"/>
          </a:xfrm>
          <a:prstGeom prst="rect">
            <a:avLst/>
          </a:prstGeom>
          <a:ln>
            <a:noFill/>
          </a:ln>
        </p:spPr>
      </p:pic>
      <p:sp>
        <p:nvSpPr>
          <p:cNvPr id="43" name="CustomShape 2"/>
          <p:cNvSpPr/>
          <p:nvPr/>
        </p:nvSpPr>
        <p:spPr>
          <a:xfrm>
            <a:off x="10440" y="6488640"/>
            <a:ext cx="60152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Radioblog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3"/>
              </a:rPr>
              <a:t>www.tedfiles.com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Online Learning 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4"/>
              </a:rPr>
              <a:t>www.gjb3111andi.wordpress.com</a:t>
            </a:r>
            <a:endParaRPr b="0" lang="en-US" sz="1400" spc="-1" strike="noStrike">
              <a:latin typeface="Arial"/>
            </a:endParaRPr>
          </a:p>
        </p:txBody>
      </p:sp>
      <p:pic>
        <p:nvPicPr>
          <p:cNvPr id="44" name="ShockwaveFlash1" descr=""/>
          <p:cNvPicPr/>
          <p:nvPr/>
        </p:nvPicPr>
        <p:blipFill>
          <a:blip r:embed="rId5"/>
          <a:stretch/>
        </p:blipFill>
        <p:spPr>
          <a:xfrm>
            <a:off x="6084720" y="4149720"/>
            <a:ext cx="2732040" cy="22924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</TotalTime>
  <Application>LibreOffice/6.1.5.1$Linux_X86_64 LibreOffice_project/10$Build-1</Application>
  <Words>45</Words>
  <Paragraphs>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2012-03-25T01:14:11Z</dcterms:created>
  <dc:creator>toshiba</dc:creator>
  <dc:description/>
  <dc:language>en-US</dc:language>
  <cp:lastModifiedBy>toshiba</cp:lastModifiedBy>
  <dcterms:modified xsi:type="dcterms:W3CDTF">2012-03-26T16:56:46Z</dcterms:modified>
  <cp:revision>132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