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3.png" ContentType="image/png"/>
  <Override PartName="/ppt/media/image2.png" ContentType="image/png"/>
  <Override PartName="/ppt/media/image1.png" ContentType="image/png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id-ID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B6F67AE-818C-494A-81AE-7C2821014409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1/10/20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560678A-2757-4DE0-8731-8528C7C80FEF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://www.tedfiles.com/" TargetMode="External"/><Relationship Id="rId5" Type="http://schemas.openxmlformats.org/officeDocument/2006/relationships/hyperlink" Target="http://www.gjb3111andi.wordpress.com/" TargetMode="External"/><Relationship Id="rId6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428760" y="285840"/>
            <a:ext cx="8357760" cy="2071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b0f0"/>
                </a:solidFill>
                <a:latin typeface="Calibri"/>
              </a:rPr>
              <a:t>PERTEMUAN 13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Komputer Grafis – Blog site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Tugas  menyusun format layout dengan benar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Dipresentasikan di ruang kelas dengan bimbingan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Evaluasi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Teknik pengolahan layout grafis dan unsur linknya menjadi penilaian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41" name="Picture 8" descr=""/>
          <p:cNvPicPr/>
          <p:nvPr/>
        </p:nvPicPr>
        <p:blipFill>
          <a:blip r:embed="rId1"/>
          <a:stretch/>
        </p:blipFill>
        <p:spPr>
          <a:xfrm>
            <a:off x="1357200" y="4429080"/>
            <a:ext cx="4718880" cy="18028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7" descr=""/>
          <p:cNvPicPr/>
          <p:nvPr/>
        </p:nvPicPr>
        <p:blipFill>
          <a:blip r:embed="rId2"/>
          <a:stretch/>
        </p:blipFill>
        <p:spPr>
          <a:xfrm>
            <a:off x="785880" y="2428920"/>
            <a:ext cx="6143400" cy="227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11" descr=""/>
          <p:cNvPicPr/>
          <p:nvPr/>
        </p:nvPicPr>
        <p:blipFill>
          <a:blip r:embed="rId3"/>
          <a:stretch/>
        </p:blipFill>
        <p:spPr>
          <a:xfrm>
            <a:off x="2428920" y="3571920"/>
            <a:ext cx="6143400" cy="16905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4" name="CustomShape 2"/>
          <p:cNvSpPr/>
          <p:nvPr/>
        </p:nvSpPr>
        <p:spPr>
          <a:xfrm>
            <a:off x="10440" y="6488640"/>
            <a:ext cx="6015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Radioblog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4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www.tedfiles.com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Online Learning  </a:t>
            </a:r>
            <a:r>
              <a:rPr b="0" lang="en-US" sz="14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www.gjb3111andi.wordpress.com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Application>LibreOffice/6.1.5.1$Linux_X86_64 LibreOffice_project/10$Build-1</Application>
  <Words>34</Words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2012-03-25T01:14:11Z</dcterms:created>
  <dc:creator>toshiba</dc:creator>
  <dc:description/>
  <dc:language>en-US</dc:language>
  <cp:lastModifiedBy>toshiba</cp:lastModifiedBy>
  <dcterms:modified xsi:type="dcterms:W3CDTF">2012-03-26T16:58:46Z</dcterms:modified>
  <cp:revision>131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