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BC2E461-AF79-473D-ABDA-1B8740E6AAF6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DE17B47-D6D2-4793-BD0E-0AC0F516B1C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://www.tedfiles.com/" TargetMode="External"/><Relationship Id="rId7" Type="http://schemas.openxmlformats.org/officeDocument/2006/relationships/hyperlink" Target="http://www.gjb3111andi.wordpress.com/" TargetMode="External"/><Relationship Id="rId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14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Video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 membuat promosi cepat dalam satu halaman dengan metoda  yang sudah disampaikan dalam seluruh rangkaian perkuliahan. Materi menyusul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Langkah-langkah disampaikan saat akan membuat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Evaluasi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Teknik pengolahan layout grafis dan unsur linknya menjadi penilaian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grpSp>
        <p:nvGrpSpPr>
          <p:cNvPr id="41" name="Group 2"/>
          <p:cNvGrpSpPr/>
          <p:nvPr/>
        </p:nvGrpSpPr>
        <p:grpSpPr>
          <a:xfrm>
            <a:off x="1143000" y="2357280"/>
            <a:ext cx="3500280" cy="2642760"/>
            <a:chOff x="1143000" y="2357280"/>
            <a:chExt cx="3500280" cy="2642760"/>
          </a:xfrm>
        </p:grpSpPr>
        <p:pic>
          <p:nvPicPr>
            <p:cNvPr id="42" name="Picture 5" descr=""/>
            <p:cNvPicPr/>
            <p:nvPr/>
          </p:nvPicPr>
          <p:blipFill>
            <a:blip r:embed="rId1"/>
            <a:stretch/>
          </p:blipFill>
          <p:spPr>
            <a:xfrm>
              <a:off x="1143000" y="2357280"/>
              <a:ext cx="3500280" cy="2642760"/>
            </a:xfrm>
            <a:prstGeom prst="rect">
              <a:avLst/>
            </a:prstGeom>
            <a:ln>
              <a:noFill/>
            </a:ln>
            <a:effectLst>
              <a:reflection algn="bl" blurRad="12700" dir="5400000" dist="5000" endPos="28000" rotWithShape="0" stA="38000" sy="-100000"/>
            </a:effectLst>
          </p:spPr>
        </p:pic>
        <p:pic>
          <p:nvPicPr>
            <p:cNvPr id="43" name="Picture 6" descr=""/>
            <p:cNvPicPr/>
            <p:nvPr/>
          </p:nvPicPr>
          <p:blipFill>
            <a:blip r:embed="rId2"/>
            <a:stretch/>
          </p:blipFill>
          <p:spPr>
            <a:xfrm>
              <a:off x="2786400" y="3150360"/>
              <a:ext cx="1148040" cy="543240"/>
            </a:xfrm>
            <a:prstGeom prst="rect">
              <a:avLst/>
            </a:prstGeom>
            <a:ln>
              <a:noFill/>
            </a:ln>
            <a:effectLst>
              <a:reflection algn="bl" blurRad="12700" dir="5400000" dist="5000" endPos="28000" rotWithShape="0" stA="38000" sy="-100000"/>
            </a:effectLst>
          </p:spPr>
        </p:pic>
      </p:grpSp>
      <p:pic>
        <p:nvPicPr>
          <p:cNvPr id="44" name="Picture 10" descr=""/>
          <p:cNvPicPr/>
          <p:nvPr/>
        </p:nvPicPr>
        <p:blipFill>
          <a:blip r:embed="rId3"/>
          <a:stretch/>
        </p:blipFill>
        <p:spPr>
          <a:xfrm>
            <a:off x="4357800" y="2571840"/>
            <a:ext cx="3570120" cy="339048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45" name="Picture 12" descr=""/>
          <p:cNvPicPr/>
          <p:nvPr/>
        </p:nvPicPr>
        <p:blipFill>
          <a:blip r:embed="rId4"/>
          <a:stretch/>
        </p:blipFill>
        <p:spPr>
          <a:xfrm>
            <a:off x="5715000" y="4143240"/>
            <a:ext cx="2571480" cy="21747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6" name="Picture 13" descr=""/>
          <p:cNvPicPr/>
          <p:nvPr/>
        </p:nvPicPr>
        <p:blipFill>
          <a:blip r:embed="rId5"/>
          <a:stretch/>
        </p:blipFill>
        <p:spPr>
          <a:xfrm>
            <a:off x="928800" y="3929040"/>
            <a:ext cx="2571480" cy="215064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47" name="CustomShape 3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Application>LibreOffice/6.1.5.1$Linux_X86_64 LibreOffice_project/10$Build-1</Application>
  <Words>45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2012-03-26T16:58:55Z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