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4.wmf" ContentType="image/x-wmf"/>
  <Override PartName="/ppt/media/image3.jpeg" ContentType="image/jpeg"/>
  <Override PartName="/ppt/media/image2.png" ContentType="image/png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d-ID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id-ID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8F09651F-37EA-446B-B3D3-8547449CAB4C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1/10/20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A2909C6-081B-485F-880D-71825C88EA08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hyperlink" Target="http://www.tedfiles.com/" TargetMode="External"/><Relationship Id="rId5" Type="http://schemas.openxmlformats.org/officeDocument/2006/relationships/hyperlink" Target="http://www.gjb3111andi.wordpress.com/" TargetMode="External"/><Relationship Id="rId6" Type="http://schemas.openxmlformats.org/officeDocument/2006/relationships/image" Target="../media/image4.wmf"/><Relationship Id="rId7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428760" y="285840"/>
            <a:ext cx="83577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7000"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PERTEMUAN 2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Mengelola Isi dan membuat perencanaan Blog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Tugas membuat konsep untuk tema blog berdasakan kesepakatan kelas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Mempresentasikan draft isi dalam situasi kelas online dengan arahan pembimbing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Pengenalan website dan blog serta fungsi menu-menunya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Wordpress, AdobePhotoshop, Ms.word, Youtube, Google, tedfiles.blog.esaunggul.ac.id html, tedfiles.com, gjb3111andi.wordpress.com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  <p:pic>
        <p:nvPicPr>
          <p:cNvPr id="41" name="Picture 9" descr=""/>
          <p:cNvPicPr/>
          <p:nvPr/>
        </p:nvPicPr>
        <p:blipFill>
          <a:blip r:embed="rId1"/>
          <a:stretch/>
        </p:blipFill>
        <p:spPr>
          <a:xfrm>
            <a:off x="3286080" y="2283840"/>
            <a:ext cx="5428800" cy="4002480"/>
          </a:xfrm>
          <a:prstGeom prst="rect">
            <a:avLst/>
          </a:prstGeom>
          <a:ln>
            <a:noFill/>
          </a:ln>
        </p:spPr>
      </p:pic>
      <p:grpSp>
        <p:nvGrpSpPr>
          <p:cNvPr id="42" name="Group 2"/>
          <p:cNvGrpSpPr/>
          <p:nvPr/>
        </p:nvGrpSpPr>
        <p:grpSpPr>
          <a:xfrm>
            <a:off x="285840" y="2279520"/>
            <a:ext cx="2999880" cy="2149200"/>
            <a:chOff x="285840" y="2279520"/>
            <a:chExt cx="2999880" cy="2149200"/>
          </a:xfrm>
        </p:grpSpPr>
        <p:pic>
          <p:nvPicPr>
            <p:cNvPr id="43" name="Picture 4" descr=""/>
            <p:cNvPicPr/>
            <p:nvPr/>
          </p:nvPicPr>
          <p:blipFill>
            <a:blip r:embed="rId2"/>
            <a:stretch/>
          </p:blipFill>
          <p:spPr>
            <a:xfrm>
              <a:off x="285840" y="2279520"/>
              <a:ext cx="2999880" cy="2149200"/>
            </a:xfrm>
            <a:prstGeom prst="rect">
              <a:avLst/>
            </a:prstGeom>
            <a:ln>
              <a:noFill/>
            </a:ln>
            <a:effectLst>
              <a:outerShdw algn="tl" blurRad="292100" dir="2700000" dist="139498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44" name="Picture 5" descr=""/>
            <p:cNvPicPr/>
            <p:nvPr/>
          </p:nvPicPr>
          <p:blipFill>
            <a:blip r:embed="rId3"/>
            <a:stretch/>
          </p:blipFill>
          <p:spPr>
            <a:xfrm>
              <a:off x="1529640" y="3486960"/>
              <a:ext cx="1487520" cy="814320"/>
            </a:xfrm>
            <a:prstGeom prst="rect">
              <a:avLst/>
            </a:prstGeom>
            <a:ln>
              <a:noFill/>
            </a:ln>
            <a:effectLst>
              <a:outerShdw algn="tl" blurRad="292100" dir="2700000" dist="139498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45" name="CustomShape 3"/>
          <p:cNvSpPr/>
          <p:nvPr/>
        </p:nvSpPr>
        <p:spPr>
          <a:xfrm>
            <a:off x="10440" y="6488640"/>
            <a:ext cx="6015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Radioblog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4"/>
              </a:rPr>
              <a:t>www.tedfiles.com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Online Learning 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5"/>
              </a:rPr>
              <a:t>www.gjb3111andi.wordpress.com</a:t>
            </a:r>
            <a:endParaRPr b="0" lang="en-US" sz="1400" spc="-1" strike="noStrike">
              <a:latin typeface="Arial"/>
            </a:endParaRPr>
          </a:p>
        </p:txBody>
      </p:sp>
      <p:pic>
        <p:nvPicPr>
          <p:cNvPr id="46" name="ShockwaveFlash1" descr=""/>
          <p:cNvPicPr/>
          <p:nvPr/>
        </p:nvPicPr>
        <p:blipFill>
          <a:blip r:embed="rId6"/>
          <a:stretch/>
        </p:blipFill>
        <p:spPr>
          <a:xfrm>
            <a:off x="250920" y="4221000"/>
            <a:ext cx="3025800" cy="2292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Application>LibreOffice/6.1.5.1$Linux_X86_64 LibreOffice_project/10$Build-1</Application>
  <Words>55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2012-03-25T01:14:11Z</dcterms:created>
  <dc:creator>toshiba</dc:creator>
  <dc:description/>
  <dc:language>en-US</dc:language>
  <cp:lastModifiedBy>toshiba</cp:lastModifiedBy>
  <dcterms:modified xsi:type="dcterms:W3CDTF">2012-03-26T16:56:59Z</dcterms:modified>
  <cp:revision>132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