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png" ContentType="image/png"/>
  <Override PartName="/ppt/media/image2.jpeg" ContentType="image/jpeg"/>
  <Override PartName="/ppt/media/image1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id-ID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38E6C6B-60B6-4C5A-B4D7-62D29DD75B7A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1/10/20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CC51C01-F4CE-4A00-A1BE-3B6482F128D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hyperlink" Target="http://www.tedfiles.com/" TargetMode="External"/><Relationship Id="rId5" Type="http://schemas.openxmlformats.org/officeDocument/2006/relationships/hyperlink" Target="http://www.gjb3111andi.wordpress.com/" TargetMode="External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 descr=""/>
          <p:cNvPicPr/>
          <p:nvPr/>
        </p:nvPicPr>
        <p:blipFill>
          <a:blip r:embed="rId1"/>
          <a:stretch/>
        </p:blipFill>
        <p:spPr>
          <a:xfrm>
            <a:off x="1428840" y="2071800"/>
            <a:ext cx="6857640" cy="42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Shape 1"/>
          <p:cNvSpPr txBox="1"/>
          <p:nvPr/>
        </p:nvSpPr>
        <p:spPr>
          <a:xfrm>
            <a:off x="428760" y="285840"/>
            <a:ext cx="8357760" cy="2071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b0f0"/>
                </a:solidFill>
                <a:latin typeface="Calibri"/>
              </a:rPr>
              <a:t>PERTEMUAN 3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Komputer Grafis – materi isi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Tugas merancang dan mempublish aplikasi word yang sudah didaftarkan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Mempresentasikan isi  blog dalam situasi kelas dengan arahan pembimbing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Pengenalan Blog pengajaran serta fungsi menu-menunya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tedfiles.blog.esaunggul.ac.id html, tedfiles.com, gjb3111andi.wordpress.com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	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42" name="Picture 6" descr=""/>
          <p:cNvPicPr/>
          <p:nvPr/>
        </p:nvPicPr>
        <p:blipFill>
          <a:blip r:embed="rId2"/>
          <a:stretch/>
        </p:blipFill>
        <p:spPr>
          <a:xfrm>
            <a:off x="500040" y="2857320"/>
            <a:ext cx="4487400" cy="27144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43" name="Picture 7" descr=""/>
          <p:cNvPicPr/>
          <p:nvPr/>
        </p:nvPicPr>
        <p:blipFill>
          <a:blip r:embed="rId3"/>
          <a:stretch/>
        </p:blipFill>
        <p:spPr>
          <a:xfrm>
            <a:off x="1514520" y="3786120"/>
            <a:ext cx="4343040" cy="27144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4" name="CustomShape 2"/>
          <p:cNvSpPr/>
          <p:nvPr/>
        </p:nvSpPr>
        <p:spPr>
          <a:xfrm>
            <a:off x="10440" y="6488640"/>
            <a:ext cx="6015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Radioblog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www.tedfiles.com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Online Learning 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www.gjb3111andi.wordpress.com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Application>LibreOffice/6.1.5.1$Linux_X86_64 LibreOffice_project/10$Build-1</Application>
  <Words>42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2012-03-25T01:14:11Z</dcterms:created>
  <dc:creator>toshiba</dc:creator>
  <dc:description/>
  <dc:language>en-US</dc:language>
  <cp:lastModifiedBy>toshiba</cp:lastModifiedBy>
  <dcterms:modified xsi:type="dcterms:W3CDTF">2012-03-26T16:57:13Z</dcterms:modified>
  <cp:revision>131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