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wmf" ContentType="image/x-wmf"/>
  <Override PartName="/ppt/media/image5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CE362D0-48C8-4C56-8CA2-EAE814A32EA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D28A7FB-7F22-44EB-9CFD-F9F8A6E57B8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tedfiles.com/" TargetMode="External"/><Relationship Id="rId7" Type="http://schemas.openxmlformats.org/officeDocument/2006/relationships/hyperlink" Target="http://www.gjb3111andi.wordpress.com/" TargetMode="External"/><Relationship Id="rId8" Type="http://schemas.openxmlformats.org/officeDocument/2006/relationships/image" Target="../media/image6.wmf"/><Relationship Id="rId9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 descr=""/>
          <p:cNvPicPr/>
          <p:nvPr/>
        </p:nvPicPr>
        <p:blipFill>
          <a:blip r:embed="rId1"/>
          <a:stretch/>
        </p:blipFill>
        <p:spPr>
          <a:xfrm>
            <a:off x="642960" y="2362320"/>
            <a:ext cx="3698280" cy="413820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6" descr=""/>
          <p:cNvPicPr/>
          <p:nvPr/>
        </p:nvPicPr>
        <p:blipFill>
          <a:blip r:embed="rId2"/>
          <a:stretch/>
        </p:blipFill>
        <p:spPr>
          <a:xfrm>
            <a:off x="3472920" y="2362320"/>
            <a:ext cx="4813560" cy="385236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sp>
        <p:nvSpPr>
          <p:cNvPr id="42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5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aplikasi di Wordpress dan fungsinya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menampilkan aplikasi bawaan di wordpress dan teknik penggunaannya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Merancang  tampilan sisi kiri  dan mengisi menu dengan isi yang sesuai tema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dalam situasi kelas dengan arahan pembimbing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dan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konsep link dalam promosi media secara interaktif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3" name="Picture 12" descr=""/>
          <p:cNvPicPr/>
          <p:nvPr/>
        </p:nvPicPr>
        <p:blipFill>
          <a:blip r:embed="rId3"/>
          <a:stretch/>
        </p:blipFill>
        <p:spPr>
          <a:xfrm>
            <a:off x="3357720" y="3571920"/>
            <a:ext cx="1821240" cy="192852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4" name="Picture 15" descr=""/>
          <p:cNvPicPr/>
          <p:nvPr/>
        </p:nvPicPr>
        <p:blipFill>
          <a:blip r:embed="rId4"/>
          <a:stretch/>
        </p:blipFill>
        <p:spPr>
          <a:xfrm>
            <a:off x="6072120" y="2428920"/>
            <a:ext cx="1647360" cy="1714320"/>
          </a:xfrm>
          <a:prstGeom prst="rect">
            <a:avLst/>
          </a:prstGeom>
          <a:ln>
            <a:noFill/>
          </a:ln>
        </p:spPr>
      </p:pic>
      <p:pic>
        <p:nvPicPr>
          <p:cNvPr id="45" name="Picture 16" descr=""/>
          <p:cNvPicPr/>
          <p:nvPr/>
        </p:nvPicPr>
        <p:blipFill>
          <a:blip r:embed="rId5"/>
          <a:stretch/>
        </p:blipFill>
        <p:spPr>
          <a:xfrm>
            <a:off x="3786120" y="5429160"/>
            <a:ext cx="1642680" cy="116424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46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7" name="ShockwaveFlash1" descr=""/>
          <p:cNvPicPr/>
          <p:nvPr/>
        </p:nvPicPr>
        <p:blipFill>
          <a:blip r:embed="rId8"/>
          <a:stretch/>
        </p:blipFill>
        <p:spPr>
          <a:xfrm>
            <a:off x="5435640" y="4149720"/>
            <a:ext cx="2951280" cy="2365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56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2012-03-26T16:57:32Z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