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362-BD06-4E28-B3A1-5E454AC61DD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09F4-D5E0-4FA3-9A72-C1855CBC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8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362-BD06-4E28-B3A1-5E454AC61DD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09F4-D5E0-4FA3-9A72-C1855CBC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7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362-BD06-4E28-B3A1-5E454AC61DD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09F4-D5E0-4FA3-9A72-C1855CBC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362-BD06-4E28-B3A1-5E454AC61DD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09F4-D5E0-4FA3-9A72-C1855CBC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5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362-BD06-4E28-B3A1-5E454AC61DD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09F4-D5E0-4FA3-9A72-C1855CBC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362-BD06-4E28-B3A1-5E454AC61DD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09F4-D5E0-4FA3-9A72-C1855CBC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3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362-BD06-4E28-B3A1-5E454AC61DD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09F4-D5E0-4FA3-9A72-C1855CBC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8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362-BD06-4E28-B3A1-5E454AC61DD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09F4-D5E0-4FA3-9A72-C1855CBC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362-BD06-4E28-B3A1-5E454AC61DD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09F4-D5E0-4FA3-9A72-C1855CBC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362-BD06-4E28-B3A1-5E454AC61DD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09F4-D5E0-4FA3-9A72-C1855CBC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4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362-BD06-4E28-B3A1-5E454AC61DD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09F4-D5E0-4FA3-9A72-C1855CBC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0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89362-BD06-4E28-B3A1-5E454AC61DD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09F4-D5E0-4FA3-9A72-C1855CBC8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Teori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Kampanye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CAMPAIGN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85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9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4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dipusatkan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kurun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terorganisasi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1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ampanye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b="1" dirty="0" smtClean="0"/>
              <a:t>Charles U. Larson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; 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Product Oriented Campaigns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Candidate Oriented Campaigns 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Ideologically Campaigns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80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Product Oriented Campaigns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didasari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melipatgandakan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81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Candidate Oriented Campaigns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dimotivasi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Dikenal</a:t>
            </a:r>
            <a:r>
              <a:rPr lang="en-US" dirty="0" smtClean="0"/>
              <a:t> juga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kandidat-kandidat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jabatan-jabatan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diperebutkan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proses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2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Ideologically or Course Oriented Campaigns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berdimensi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juga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–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83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239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Teori Kampanye </vt:lpstr>
      <vt:lpstr>Teori Kampanye </vt:lpstr>
      <vt:lpstr>Kampanye dalam aspek komunikasi mengandung 4 hal, yaitu ; </vt:lpstr>
      <vt:lpstr>Jenis Kampanye </vt:lpstr>
      <vt:lpstr>Product Oriented Campaigns</vt:lpstr>
      <vt:lpstr>Candidate Oriented Campaigns</vt:lpstr>
      <vt:lpstr>Ideologically or Course Oriented Campaigns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DKV CAMPAIGN</dc:title>
  <dc:creator>ismail - [2010]</dc:creator>
  <cp:lastModifiedBy>ismail - [2010]</cp:lastModifiedBy>
  <cp:revision>3</cp:revision>
  <dcterms:created xsi:type="dcterms:W3CDTF">2017-11-07T01:23:12Z</dcterms:created>
  <dcterms:modified xsi:type="dcterms:W3CDTF">2017-11-07T01:47:36Z</dcterms:modified>
</cp:coreProperties>
</file>