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7181-4DC6-4E39-A1D9-75613889DFA7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16EB-FBC2-4790-8993-F22DE19F4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467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7181-4DC6-4E39-A1D9-75613889DFA7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16EB-FBC2-4790-8993-F22DE19F4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33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7181-4DC6-4E39-A1D9-75613889DFA7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16EB-FBC2-4790-8993-F22DE19F4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231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7181-4DC6-4E39-A1D9-75613889DFA7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16EB-FBC2-4790-8993-F22DE19F4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9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7181-4DC6-4E39-A1D9-75613889DFA7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16EB-FBC2-4790-8993-F22DE19F4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600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7181-4DC6-4E39-A1D9-75613889DFA7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16EB-FBC2-4790-8993-F22DE19F4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04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7181-4DC6-4E39-A1D9-75613889DFA7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16EB-FBC2-4790-8993-F22DE19F4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64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7181-4DC6-4E39-A1D9-75613889DFA7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16EB-FBC2-4790-8993-F22DE19F4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21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7181-4DC6-4E39-A1D9-75613889DFA7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16EB-FBC2-4790-8993-F22DE19F4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05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7181-4DC6-4E39-A1D9-75613889DFA7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16EB-FBC2-4790-8993-F22DE19F4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35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7181-4DC6-4E39-A1D9-75613889DFA7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16EB-FBC2-4790-8993-F22DE19F4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87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77181-4DC6-4E39-A1D9-75613889DFA7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616EB-FBC2-4790-8993-F22DE19F4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2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i="1" dirty="0" smtClean="0"/>
              <a:t>Layout</a:t>
            </a:r>
            <a:r>
              <a:rPr lang="en-US" dirty="0" smtClean="0"/>
              <a:t>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dkv</a:t>
            </a:r>
            <a:r>
              <a:rPr lang="en-US" dirty="0" smtClean="0"/>
              <a:t> campaign)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DKV </a:t>
            </a:r>
            <a:r>
              <a:rPr lang="en-US" dirty="0" err="1" smtClean="0">
                <a:solidFill>
                  <a:schemeClr val="tx1"/>
                </a:solidFill>
              </a:rPr>
              <a:t>Campign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Ratih</a:t>
            </a:r>
            <a:r>
              <a:rPr lang="en-US" dirty="0" smtClean="0">
                <a:solidFill>
                  <a:schemeClr val="tx1"/>
                </a:solidFill>
              </a:rPr>
              <a:t> Pertiwi, M. Ds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10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906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Layout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visual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cetakan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. </a:t>
            </a:r>
            <a:r>
              <a:rPr lang="en-US" dirty="0" err="1" smtClean="0"/>
              <a:t>Prinsip-prinsip</a:t>
            </a:r>
            <a:r>
              <a:rPr lang="en-US" dirty="0" smtClean="0"/>
              <a:t>  </a:t>
            </a:r>
            <a:r>
              <a:rPr lang="en-US" dirty="0" err="1" smtClean="0"/>
              <a:t>desain</a:t>
            </a:r>
            <a:r>
              <a:rPr lang="en-US" dirty="0" smtClean="0"/>
              <a:t>  yang  paling  </a:t>
            </a:r>
            <a:r>
              <a:rPr lang="en-US" dirty="0" err="1" smtClean="0"/>
              <a:t>penting</a:t>
            </a:r>
            <a:r>
              <a:rPr lang="en-US" dirty="0" smtClean="0"/>
              <a:t>  yang  </a:t>
            </a:r>
            <a:r>
              <a:rPr lang="en-US" dirty="0" err="1" smtClean="0"/>
              <a:t>berpengaruh</a:t>
            </a:r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/>
              <a:t> </a:t>
            </a:r>
            <a:r>
              <a:rPr lang="en-US" dirty="0" smtClean="0"/>
              <a:t>Lay  out  </a:t>
            </a:r>
            <a:r>
              <a:rPr lang="en-US" dirty="0" err="1" smtClean="0"/>
              <a:t>adalah</a:t>
            </a:r>
            <a:r>
              <a:rPr lang="en-US" dirty="0" smtClean="0"/>
              <a:t> 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hirarki</a:t>
            </a:r>
            <a:r>
              <a:rPr lang="en-US" dirty="0" smtClean="0"/>
              <a:t> visual, </a:t>
            </a:r>
            <a:r>
              <a:rPr lang="en-US" dirty="0" err="1" smtClean="0"/>
              <a:t>kesatuan,dan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mendesain</a:t>
            </a:r>
            <a:r>
              <a:rPr lang="en-US" dirty="0" smtClean="0"/>
              <a:t> Lay out,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,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,  </a:t>
            </a:r>
            <a:r>
              <a:rPr lang="en-US" dirty="0" err="1" smtClean="0"/>
              <a:t>warna</a:t>
            </a:r>
            <a:r>
              <a:rPr lang="en-US" dirty="0" smtClean="0"/>
              <a:t>,  </a:t>
            </a:r>
            <a:r>
              <a:rPr lang="en-US" dirty="0" err="1" smtClean="0"/>
              <a:t>kontras</a:t>
            </a:r>
            <a:r>
              <a:rPr lang="en-US" dirty="0" smtClean="0"/>
              <a:t>,  </a:t>
            </a:r>
            <a:r>
              <a:rPr lang="en-US" dirty="0" err="1" smtClean="0"/>
              <a:t>nilai</a:t>
            </a:r>
            <a:r>
              <a:rPr lang="en-US" dirty="0" smtClean="0"/>
              <a:t>,  </a:t>
            </a:r>
            <a:r>
              <a:rPr lang="en-US" dirty="0" err="1" smtClean="0"/>
              <a:t>tekstur</a:t>
            </a:r>
            <a:r>
              <a:rPr lang="en-US" dirty="0" smtClean="0"/>
              <a:t>,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bentuk</a:t>
            </a:r>
            <a:r>
              <a:rPr lang="en-US" dirty="0" smtClean="0"/>
              <a:t>  </a:t>
            </a:r>
            <a:r>
              <a:rPr lang="en-US" dirty="0" err="1" smtClean="0"/>
              <a:t>serta</a:t>
            </a:r>
            <a:r>
              <a:rPr lang="en-US" dirty="0" smtClean="0"/>
              <a:t>  </a:t>
            </a:r>
            <a:r>
              <a:rPr lang="en-US" dirty="0" err="1" smtClean="0"/>
              <a:t>hirarki</a:t>
            </a:r>
            <a:r>
              <a:rPr lang="en-US" dirty="0" smtClean="0"/>
              <a:t>  visual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dipertimbangkan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469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Layout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kontruksi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yang </a:t>
            </a:r>
            <a:r>
              <a:rPr lang="en-US" dirty="0" err="1" smtClean="0"/>
              <a:t>dikehendaki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kontruksi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, </a:t>
            </a:r>
            <a:r>
              <a:rPr lang="en-US" dirty="0" err="1" smtClean="0"/>
              <a:t>masing-masing</a:t>
            </a:r>
            <a:r>
              <a:rPr lang="en-US" dirty="0" smtClean="0"/>
              <a:t>,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headline, </a:t>
            </a:r>
            <a:r>
              <a:rPr lang="en-US" dirty="0" err="1" smtClean="0"/>
              <a:t>lead,dan</a:t>
            </a:r>
            <a:r>
              <a:rPr lang="en-US" dirty="0" smtClean="0"/>
              <a:t> body.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622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1)Headline</a:t>
            </a:r>
          </a:p>
          <a:p>
            <a:pPr marL="0" indent="0">
              <a:buNone/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.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merk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logo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diiklankan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2)Lead</a:t>
            </a:r>
          </a:p>
          <a:p>
            <a:pPr marL="0" indent="0">
              <a:buNone/>
            </a:pP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sari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dimaksudkan</a:t>
            </a:r>
            <a:r>
              <a:rPr lang="en-US" dirty="0" smtClean="0"/>
              <a:t>. </a:t>
            </a:r>
            <a:r>
              <a:rPr lang="en-US" dirty="0" err="1" smtClean="0"/>
              <a:t>Biasanya</a:t>
            </a:r>
            <a:r>
              <a:rPr lang="en-US" dirty="0" smtClean="0"/>
              <a:t> lead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kata-kata </a:t>
            </a: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mengesankan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pemberitaan</a:t>
            </a:r>
            <a:r>
              <a:rPr lang="en-US" dirty="0" smtClean="0"/>
              <a:t>,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3)Body</a:t>
            </a:r>
          </a:p>
          <a:p>
            <a:pPr marL="0" indent="0">
              <a:buNone/>
            </a:pPr>
            <a:r>
              <a:rPr lang="en-US" dirty="0" err="1" smtClean="0"/>
              <a:t>merupakan</a:t>
            </a:r>
            <a:r>
              <a:rPr lang="en-US" dirty="0" smtClean="0"/>
              <a:t>  </a:t>
            </a:r>
            <a:r>
              <a:rPr lang="en-US" dirty="0" err="1" smtClean="0"/>
              <a:t>kelengkapan</a:t>
            </a:r>
            <a:r>
              <a:rPr lang="en-US" dirty="0" smtClean="0"/>
              <a:t>  </a:t>
            </a:r>
            <a:r>
              <a:rPr lang="en-US" dirty="0" err="1" smtClean="0"/>
              <a:t>lainnya</a:t>
            </a:r>
            <a:r>
              <a:rPr lang="en-US" dirty="0" smtClean="0"/>
              <a:t>  yang  </a:t>
            </a:r>
            <a:r>
              <a:rPr lang="en-US" dirty="0" err="1" smtClean="0"/>
              <a:t>menunjang</a:t>
            </a:r>
            <a:r>
              <a:rPr lang="en-US" dirty="0" smtClean="0"/>
              <a:t>  </a:t>
            </a:r>
            <a:r>
              <a:rPr lang="en-US" dirty="0" err="1" smtClean="0"/>
              <a:t>tinjauan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gayapenampilan</a:t>
            </a:r>
            <a:r>
              <a:rPr lang="en-US" dirty="0" smtClean="0"/>
              <a:t>   </a:t>
            </a:r>
            <a:r>
              <a:rPr lang="en-US" dirty="0" err="1" smtClean="0"/>
              <a:t>iklan</a:t>
            </a:r>
            <a:r>
              <a:rPr lang="en-US" dirty="0" smtClean="0"/>
              <a:t>   </a:t>
            </a:r>
            <a:r>
              <a:rPr lang="en-US" dirty="0" err="1" smtClean="0"/>
              <a:t>dimaksud</a:t>
            </a:r>
            <a:r>
              <a:rPr lang="en-US" dirty="0" smtClean="0"/>
              <a:t>. </a:t>
            </a:r>
            <a:r>
              <a:rPr lang="en-US" dirty="0" err="1" smtClean="0"/>
              <a:t>Biasanya</a:t>
            </a:r>
            <a:r>
              <a:rPr lang="en-US" dirty="0" smtClean="0"/>
              <a:t>   </a:t>
            </a:r>
            <a:r>
              <a:rPr lang="en-US" dirty="0" err="1" smtClean="0"/>
              <a:t>disajikan</a:t>
            </a:r>
            <a:r>
              <a:rPr lang="en-US" dirty="0" smtClean="0"/>
              <a:t>   </a:t>
            </a:r>
            <a:r>
              <a:rPr lang="en-US" dirty="0" err="1" smtClean="0"/>
              <a:t>dalam</a:t>
            </a:r>
            <a:r>
              <a:rPr lang="en-US" dirty="0" smtClean="0"/>
              <a:t>   </a:t>
            </a:r>
            <a:r>
              <a:rPr lang="en-US" dirty="0" err="1" smtClean="0"/>
              <a:t>bentuk</a:t>
            </a:r>
            <a:r>
              <a:rPr lang="en-US" dirty="0" smtClean="0"/>
              <a:t>   </a:t>
            </a:r>
            <a:r>
              <a:rPr lang="en-US" dirty="0" err="1" smtClean="0"/>
              <a:t>wacana</a:t>
            </a:r>
            <a:r>
              <a:rPr lang="en-US" dirty="0"/>
              <a:t> </a:t>
            </a:r>
            <a:r>
              <a:rPr lang="en-US" dirty="0" err="1" smtClean="0"/>
              <a:t>informatif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822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199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Teori Layout (dalam dkv campaign)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Layout (dalam dkv campaign)</dc:title>
  <dc:creator>ismail - [2010]</dc:creator>
  <cp:lastModifiedBy>ismail - [2010]</cp:lastModifiedBy>
  <cp:revision>2</cp:revision>
  <dcterms:created xsi:type="dcterms:W3CDTF">2017-12-05T02:03:40Z</dcterms:created>
  <dcterms:modified xsi:type="dcterms:W3CDTF">2017-12-05T02:11:32Z</dcterms:modified>
</cp:coreProperties>
</file>