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AB39F-7314-4A69-AD4A-3CF8B28EFC48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ABDF7-B53C-47F6-B578-861EBB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2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ABDF7-B53C-47F6-B578-861EBB3C6A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5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1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1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8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5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3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8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0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5FFA-E7B3-4484-8694-B70ADBE9C1B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98CC-BF1B-4FE5-ADF2-3E5CB86F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2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6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target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9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media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Pilihan</a:t>
            </a:r>
            <a:r>
              <a:rPr lang="en-US" dirty="0" smtClean="0"/>
              <a:t> media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, TV, </a:t>
            </a:r>
            <a:r>
              <a:rPr lang="en-US" dirty="0" err="1" smtClean="0"/>
              <a:t>elektronik</a:t>
            </a:r>
            <a:r>
              <a:rPr lang="en-US" dirty="0" smtClean="0"/>
              <a:t>, radio, media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4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edukasi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berkolaborasi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media-media yang </a:t>
            </a:r>
            <a:r>
              <a:rPr lang="en-US" dirty="0" err="1" smtClean="0"/>
              <a:t>disukai</a:t>
            </a:r>
            <a:r>
              <a:rPr lang="en-US" dirty="0" smtClean="0"/>
              <a:t> (</a:t>
            </a:r>
            <a:r>
              <a:rPr lang="en-US" dirty="0" err="1" smtClean="0"/>
              <a:t>dibeli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3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status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nirlaba</a:t>
            </a:r>
            <a:r>
              <a:rPr lang="en-US" dirty="0" smtClean="0"/>
              <a:t> yang –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–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(artist, LSM, </a:t>
            </a:r>
            <a:r>
              <a:rPr lang="en-US" dirty="0" err="1" smtClean="0"/>
              <a:t>dll</a:t>
            </a:r>
            <a:r>
              <a:rPr lang="en-US" dirty="0" smtClean="0"/>
              <a:t>). Status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gratis yang </a:t>
            </a:r>
            <a:r>
              <a:rPr lang="en-US" dirty="0" err="1" smtClean="0"/>
              <a:t>terpercaya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4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media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dianjurkan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55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brosur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tersampaikan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target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2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253</Words>
  <Application>Microsoft Office PowerPoint</Application>
  <PresentationFormat>On-screen Show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 merancang kampanye </vt:lpstr>
      <vt:lpstr>Perencanaan</vt:lpstr>
      <vt:lpstr>Pemilihan Media</vt:lpstr>
      <vt:lpstr>Anggaran Biaya Kampanye</vt:lpstr>
      <vt:lpstr>Penggunaan Media</vt:lpstr>
      <vt:lpstr>Media dan Publikasi</vt:lpstr>
      <vt:lpstr>Durasi Perencanaan Media</vt:lpstr>
      <vt:lpstr>Pemasaran Cetak</vt:lpstr>
      <vt:lpstr>Ukuran Keberhasilan Kampanye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merancang kampanye </dc:title>
  <dc:creator>ismail - [2010]</dc:creator>
  <cp:lastModifiedBy>ismail - [2010]</cp:lastModifiedBy>
  <cp:revision>3</cp:revision>
  <dcterms:created xsi:type="dcterms:W3CDTF">2017-12-05T02:36:28Z</dcterms:created>
  <dcterms:modified xsi:type="dcterms:W3CDTF">2017-12-05T02:41:05Z</dcterms:modified>
</cp:coreProperties>
</file>