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66D6-0790-4B35-9480-F4B9279F633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1A00-5146-4EFA-95FF-07F7026F2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5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66D6-0790-4B35-9480-F4B9279F633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1A00-5146-4EFA-95FF-07F7026F2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66D6-0790-4B35-9480-F4B9279F633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1A00-5146-4EFA-95FF-07F7026F2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2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66D6-0790-4B35-9480-F4B9279F633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1A00-5146-4EFA-95FF-07F7026F2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8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66D6-0790-4B35-9480-F4B9279F633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1A00-5146-4EFA-95FF-07F7026F2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0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66D6-0790-4B35-9480-F4B9279F633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1A00-5146-4EFA-95FF-07F7026F2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0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66D6-0790-4B35-9480-F4B9279F633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1A00-5146-4EFA-95FF-07F7026F2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1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66D6-0790-4B35-9480-F4B9279F633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1A00-5146-4EFA-95FF-07F7026F2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6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66D6-0790-4B35-9480-F4B9279F633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1A00-5146-4EFA-95FF-07F7026F2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6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66D6-0790-4B35-9480-F4B9279F633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1A00-5146-4EFA-95FF-07F7026F2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5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66D6-0790-4B35-9480-F4B9279F633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1A00-5146-4EFA-95FF-07F7026F2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3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F66D6-0790-4B35-9480-F4B9279F6333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41A00-5146-4EFA-95FF-07F7026F2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2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DKV Campaign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12</a:t>
            </a:r>
          </a:p>
        </p:txBody>
      </p:sp>
    </p:spTree>
    <p:extLst>
      <p:ext uri="{BB962C8B-B14F-4D97-AF65-F5344CB8AC3E}">
        <p14:creationId xmlns:p14="http://schemas.microsoft.com/office/powerpoint/2010/main" val="2999410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Siapa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sasarannya</a:t>
            </a:r>
            <a:r>
              <a:rPr lang="en-US" dirty="0" smtClean="0"/>
              <a:t>?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disadarkan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yang </a:t>
            </a:r>
            <a:r>
              <a:rPr lang="en-US" dirty="0" err="1" smtClean="0"/>
              <a:t>dikomunikasikan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,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ngrecoki</a:t>
            </a:r>
            <a:r>
              <a:rPr lang="en-US" dirty="0" smtClean="0"/>
              <a:t>: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disukai</a:t>
            </a:r>
            <a:r>
              <a:rPr lang="en-US" dirty="0" smtClean="0"/>
              <a:t>.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sih</a:t>
            </a:r>
            <a:r>
              <a:rPr lang="en-US" dirty="0" smtClean="0"/>
              <a:t>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duitnya</a:t>
            </a:r>
            <a:r>
              <a:rPr lang="en-US" dirty="0" smtClean="0"/>
              <a:t>,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menghentikan</a:t>
            </a:r>
            <a:r>
              <a:rPr lang="en-US" dirty="0" smtClean="0"/>
              <a:t> </a:t>
            </a:r>
            <a:r>
              <a:rPr lang="en-US" dirty="0" err="1" smtClean="0"/>
              <a:t>kebiasaan-kebiasaannya</a:t>
            </a:r>
            <a:r>
              <a:rPr lang="en-US" dirty="0" smtClean="0"/>
              <a:t>,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dibebani</a:t>
            </a:r>
            <a:r>
              <a:rPr lang="en-US" dirty="0" smtClean="0"/>
              <a:t> </a:t>
            </a:r>
            <a:r>
              <a:rPr lang="en-US" dirty="0" err="1" smtClean="0"/>
              <a:t>persoalan-persoalan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30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Kapan?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Kapan </a:t>
            </a:r>
            <a:r>
              <a:rPr lang="en-US" dirty="0" err="1" smtClean="0"/>
              <a:t>saja</a:t>
            </a:r>
            <a:r>
              <a:rPr lang="en-US" dirty="0" smtClean="0"/>
              <a:t>, di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.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dikampanyekan</a:t>
            </a:r>
            <a:r>
              <a:rPr lang="en-US" dirty="0" smtClean="0"/>
              <a:t>.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laten-permanen</a:t>
            </a:r>
            <a:r>
              <a:rPr lang="en-US" dirty="0" smtClean="0"/>
              <a:t> (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kedisiplinan</a:t>
            </a:r>
            <a:r>
              <a:rPr lang="en-US" dirty="0" smtClean="0"/>
              <a:t>, </a:t>
            </a:r>
            <a:r>
              <a:rPr lang="en-US" dirty="0" err="1" smtClean="0"/>
              <a:t>ketertiban</a:t>
            </a:r>
            <a:r>
              <a:rPr lang="en-US" dirty="0" smtClean="0"/>
              <a:t>, </a:t>
            </a:r>
            <a:r>
              <a:rPr lang="en-US" dirty="0" err="1" smtClean="0"/>
              <a:t>keamanan</a:t>
            </a:r>
            <a:r>
              <a:rPr lang="en-US" dirty="0" smtClean="0"/>
              <a:t>, </a:t>
            </a:r>
            <a:r>
              <a:rPr lang="en-US" dirty="0" err="1" smtClean="0"/>
              <a:t>kesehatan</a:t>
            </a:r>
            <a:r>
              <a:rPr lang="en-US" dirty="0" smtClean="0"/>
              <a:t> …)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r>
              <a:rPr lang="en-US" dirty="0" smtClean="0"/>
              <a:t> </a:t>
            </a:r>
            <a:r>
              <a:rPr lang="en-US" dirty="0" err="1" smtClean="0"/>
              <a:t>berkesinambungan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temporer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desakan</a:t>
            </a:r>
            <a:r>
              <a:rPr lang="en-US" dirty="0" smtClean="0"/>
              <a:t> </a:t>
            </a:r>
            <a:r>
              <a:rPr lang="en-US" dirty="0" err="1" smtClean="0"/>
              <a:t>aktualitas</a:t>
            </a:r>
            <a:r>
              <a:rPr lang="en-US" dirty="0" smtClean="0"/>
              <a:t>: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krisis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tawuran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542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 mana?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 media </a:t>
            </a:r>
            <a:r>
              <a:rPr lang="en-US" dirty="0" err="1" smtClean="0"/>
              <a:t>komunikasi</a:t>
            </a:r>
            <a:r>
              <a:rPr lang="en-US" dirty="0" smtClean="0"/>
              <a:t>.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(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: </a:t>
            </a:r>
            <a:r>
              <a:rPr lang="en-US" dirty="0" err="1" smtClean="0"/>
              <a:t>efektivitas</a:t>
            </a:r>
            <a:r>
              <a:rPr lang="en-US" dirty="0" smtClean="0"/>
              <a:t>, </a:t>
            </a:r>
            <a:r>
              <a:rPr lang="en-US" dirty="0" err="1" smtClean="0"/>
              <a:t>kemudahan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koran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, tabloid, </a:t>
            </a:r>
            <a:r>
              <a:rPr lang="en-US" dirty="0" err="1" smtClean="0"/>
              <a:t>selebaran</a:t>
            </a:r>
            <a:r>
              <a:rPr lang="en-US" dirty="0" smtClean="0"/>
              <a:t>, poster, </a:t>
            </a:r>
            <a:r>
              <a:rPr lang="en-US" dirty="0" err="1" smtClean="0"/>
              <a:t>buku</a:t>
            </a:r>
            <a:r>
              <a:rPr lang="en-US" dirty="0" smtClean="0"/>
              <a:t>, radio, </a:t>
            </a:r>
            <a:r>
              <a:rPr lang="en-US" dirty="0" err="1" smtClean="0"/>
              <a:t>televisi</a:t>
            </a:r>
            <a:r>
              <a:rPr lang="en-US" dirty="0" smtClean="0"/>
              <a:t>, </a:t>
            </a:r>
            <a:r>
              <a:rPr lang="en-US" dirty="0" err="1" smtClean="0"/>
              <a:t>stiker</a:t>
            </a:r>
            <a:r>
              <a:rPr lang="en-US" dirty="0" smtClean="0"/>
              <a:t>, </a:t>
            </a:r>
            <a:r>
              <a:rPr lang="en-US" dirty="0" err="1" smtClean="0"/>
              <a:t>brosur</a:t>
            </a:r>
            <a:r>
              <a:rPr lang="en-US" dirty="0" smtClean="0"/>
              <a:t>/leaflet, TV-</a:t>
            </a:r>
            <a:r>
              <a:rPr lang="en-US" dirty="0" err="1" smtClean="0"/>
              <a:t>sirkuit</a:t>
            </a:r>
            <a:r>
              <a:rPr lang="en-US" dirty="0" smtClean="0"/>
              <a:t>, billboard, slide </a:t>
            </a:r>
            <a:r>
              <a:rPr lang="en-US" dirty="0" err="1" smtClean="0"/>
              <a:t>bioskop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pertunjukkan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7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benak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agar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yang </a:t>
            </a:r>
            <a:r>
              <a:rPr lang="en-US" dirty="0" err="1" smtClean="0"/>
              <a:t>dikombinasikan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‘’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’’, ‘’</a:t>
            </a:r>
            <a:r>
              <a:rPr lang="en-US" dirty="0" err="1" smtClean="0"/>
              <a:t>kunci</a:t>
            </a:r>
            <a:r>
              <a:rPr lang="en-US" dirty="0" smtClean="0"/>
              <a:t> kata’’,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’’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7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bersiasat</a:t>
            </a:r>
            <a:r>
              <a:rPr lang="en-US" dirty="0" smtClean="0"/>
              <a:t>.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yang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241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yang </a:t>
            </a:r>
            <a:r>
              <a:rPr lang="en-US" dirty="0" err="1" smtClean="0"/>
              <a:t>dipersiapkan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intisari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yang </a:t>
            </a:r>
            <a:r>
              <a:rPr lang="en-US" dirty="0" err="1" smtClean="0"/>
              <a:t>tajam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 a) </a:t>
            </a:r>
            <a:r>
              <a:rPr lang="en-US" dirty="0" err="1" smtClean="0"/>
              <a:t>mempertimbangkan</a:t>
            </a:r>
            <a:r>
              <a:rPr lang="en-US" dirty="0" smtClean="0"/>
              <a:t>/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. b)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. c)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momentumnya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mengumpulkan</a:t>
            </a:r>
            <a:r>
              <a:rPr lang="en-US" dirty="0" smtClean="0"/>
              <a:t> data, b)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/</a:t>
            </a:r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, c)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, d) </a:t>
            </a:r>
            <a:r>
              <a:rPr lang="en-US" dirty="0" err="1" smtClean="0"/>
              <a:t>pemilihan</a:t>
            </a:r>
            <a:r>
              <a:rPr lang="en-US" dirty="0" smtClean="0"/>
              <a:t> media, e)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sajian</a:t>
            </a:r>
            <a:r>
              <a:rPr lang="en-US" dirty="0" smtClean="0"/>
              <a:t>, f) </a:t>
            </a:r>
            <a:r>
              <a:rPr lang="en-US" dirty="0" err="1" smtClean="0"/>
              <a:t>mengkalkulasi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, g)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Y</a:t>
            </a:r>
            <a:r>
              <a:rPr lang="en-US" dirty="0" smtClean="0"/>
              <a:t>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–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alinea</a:t>
            </a:r>
            <a:r>
              <a:rPr lang="en-US" dirty="0" smtClean="0"/>
              <a:t> –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– </a:t>
            </a:r>
            <a:r>
              <a:rPr lang="en-US" dirty="0" err="1" smtClean="0"/>
              <a:t>satu</a:t>
            </a:r>
            <a:r>
              <a:rPr lang="en-US" dirty="0" smtClean="0"/>
              <a:t> kata.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intinya</a:t>
            </a:r>
            <a:r>
              <a:rPr lang="en-US" dirty="0" smtClean="0"/>
              <a:t>,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‘</a:t>
            </a:r>
            <a:r>
              <a:rPr lang="en-US" dirty="0" err="1" smtClean="0"/>
              <a:t>mempersempit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’.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224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Usaha </a:t>
            </a: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persempitan</a:t>
            </a:r>
            <a:r>
              <a:rPr lang="en-US" dirty="0" smtClean="0"/>
              <a:t> yang </a:t>
            </a:r>
            <a:r>
              <a:rPr lang="en-US" dirty="0" err="1" smtClean="0"/>
              <a:t>diolah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menghadirkannya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(</a:t>
            </a:r>
            <a:r>
              <a:rPr lang="en-US" dirty="0" err="1" smtClean="0"/>
              <a:t>visualisasi</a:t>
            </a:r>
            <a:r>
              <a:rPr lang="en-US" dirty="0" smtClean="0"/>
              <a:t>),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(</a:t>
            </a:r>
            <a:r>
              <a:rPr lang="en-US" dirty="0" err="1" smtClean="0"/>
              <a:t>penulisan</a:t>
            </a:r>
            <a:r>
              <a:rPr lang="en-US" dirty="0" smtClean="0"/>
              <a:t>),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(jingle).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: </a:t>
            </a:r>
            <a:r>
              <a:rPr lang="en-US" dirty="0" err="1" smtClean="0"/>
              <a:t>menyerobot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kreator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media yang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Televisi</a:t>
            </a:r>
            <a:r>
              <a:rPr lang="en-US" dirty="0" smtClean="0"/>
              <a:t>: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 b) Radio: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 c) Koran, poster, </a:t>
            </a:r>
            <a:r>
              <a:rPr lang="en-US" dirty="0" err="1" smtClean="0"/>
              <a:t>brosur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 lain: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9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</a:t>
            </a:r>
            <a:r>
              <a:rPr lang="en-US" dirty="0" err="1" smtClean="0"/>
              <a:t>erusaha</a:t>
            </a:r>
            <a:r>
              <a:rPr lang="en-US" dirty="0" smtClean="0"/>
              <a:t> </a:t>
            </a:r>
            <a:r>
              <a:rPr lang="en-US" dirty="0" err="1" smtClean="0"/>
              <a:t>meyakinkan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pikirkan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gagas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mulia</a:t>
            </a:r>
            <a:r>
              <a:rPr lang="en-US" dirty="0" smtClean="0"/>
              <a:t>. </a:t>
            </a:r>
            <a:r>
              <a:rPr lang="en-US" dirty="0" err="1" smtClean="0"/>
              <a:t>Kini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jurus</a:t>
            </a:r>
            <a:r>
              <a:rPr lang="en-US" dirty="0" smtClean="0"/>
              <a:t> 5 W + 1 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781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Menyusupkan</a:t>
            </a:r>
            <a:r>
              <a:rPr lang="en-US" dirty="0" smtClean="0"/>
              <a:t> ide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, </a:t>
            </a:r>
            <a:r>
              <a:rPr lang="en-US" dirty="0" err="1" smtClean="0"/>
              <a:t>mengenal</a:t>
            </a:r>
            <a:r>
              <a:rPr lang="en-US" dirty="0" smtClean="0"/>
              <a:t>,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gagasan-gagasan</a:t>
            </a:r>
            <a:r>
              <a:rPr lang="en-US" dirty="0" smtClean="0"/>
              <a:t> yang </a:t>
            </a:r>
            <a:r>
              <a:rPr lang="en-US" dirty="0" err="1" smtClean="0"/>
              <a:t>dikomunikasikan</a:t>
            </a:r>
            <a:r>
              <a:rPr lang="en-US" dirty="0" smtClean="0"/>
              <a:t>.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persoalan-persoalan</a:t>
            </a:r>
            <a:r>
              <a:rPr lang="en-US" dirty="0" smtClean="0"/>
              <a:t> yang </a:t>
            </a:r>
            <a:r>
              <a:rPr lang="en-US" dirty="0" err="1" smtClean="0"/>
              <a:t>dikomunikasikan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071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Tema-tema</a:t>
            </a:r>
            <a:r>
              <a:rPr lang="en-US" dirty="0" smtClean="0"/>
              <a:t> yang </a:t>
            </a:r>
            <a:r>
              <a:rPr lang="en-US" dirty="0" err="1" smtClean="0"/>
              <a:t>dihadirkan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diyakini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yang ideal, yang </a:t>
            </a:r>
            <a:r>
              <a:rPr lang="en-US" dirty="0" err="1" smtClean="0"/>
              <a:t>berkeadilan</a:t>
            </a:r>
            <a:r>
              <a:rPr lang="en-US" dirty="0" smtClean="0"/>
              <a:t>, yang </a:t>
            </a:r>
            <a:r>
              <a:rPr lang="en-US" dirty="0" err="1" smtClean="0"/>
              <a:t>menghiraukan</a:t>
            </a:r>
            <a:r>
              <a:rPr lang="en-US" dirty="0" smtClean="0"/>
              <a:t> masa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memihak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seluas-luasnya</a:t>
            </a:r>
            <a:r>
              <a:rPr lang="en-US" dirty="0" smtClean="0"/>
              <a:t>. </a:t>
            </a:r>
            <a:r>
              <a:rPr lang="en-US" dirty="0" err="1" smtClean="0"/>
              <a:t>Pendeknya</a:t>
            </a:r>
            <a:r>
              <a:rPr lang="en-US" dirty="0" smtClean="0"/>
              <a:t>,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Dan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itulah</a:t>
            </a:r>
            <a:r>
              <a:rPr lang="en-US" dirty="0" smtClean="0"/>
              <a:t>,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popular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–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-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bergumul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.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terbangkit</a:t>
            </a:r>
            <a:r>
              <a:rPr lang="en-US" dirty="0" smtClean="0"/>
              <a:t> </a:t>
            </a:r>
            <a:r>
              <a:rPr lang="en-US" dirty="0" err="1" smtClean="0"/>
              <a:t>nafsu-nafsu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naluri</a:t>
            </a:r>
            <a:r>
              <a:rPr lang="en-US" dirty="0" smtClean="0"/>
              <a:t> </a:t>
            </a:r>
            <a:r>
              <a:rPr lang="en-US" dirty="0" err="1" smtClean="0"/>
              <a:t>primitifnya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badaniah</a:t>
            </a:r>
            <a:r>
              <a:rPr lang="en-US" dirty="0" smtClean="0"/>
              <a:t>, </a:t>
            </a:r>
            <a:r>
              <a:rPr lang="en-US" dirty="0" err="1" smtClean="0"/>
              <a:t>daripada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rohaniah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49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ideal. Yang </a:t>
            </a:r>
            <a:r>
              <a:rPr lang="en-US" dirty="0" err="1" smtClean="0"/>
              <a:t>dikomunikasikan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ide, horizon </a:t>
            </a:r>
            <a:r>
              <a:rPr lang="en-US" dirty="0" err="1" smtClean="0"/>
              <a:t>harapan</a:t>
            </a:r>
            <a:r>
              <a:rPr lang="en-US" dirty="0" smtClean="0"/>
              <a:t>, </a:t>
            </a:r>
            <a:r>
              <a:rPr lang="en-US" dirty="0" err="1" smtClean="0"/>
              <a:t>cita-cita</a:t>
            </a:r>
            <a:r>
              <a:rPr lang="en-US" dirty="0" smtClean="0"/>
              <a:t>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idealistik</a:t>
            </a:r>
            <a:r>
              <a:rPr lang="en-US" dirty="0" smtClean="0"/>
              <a:t>.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dibilang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.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Dan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itulah</a:t>
            </a:r>
            <a:r>
              <a:rPr lang="en-US" dirty="0" smtClean="0"/>
              <a:t>,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,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lemah</a:t>
            </a:r>
            <a:r>
              <a:rPr lang="en-US" dirty="0" smtClean="0"/>
              <a:t>,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. </a:t>
            </a:r>
            <a:r>
              <a:rPr lang="en-US" dirty="0" err="1" smtClean="0"/>
              <a:t>Ibarat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, </a:t>
            </a:r>
            <a:r>
              <a:rPr lang="en-US" dirty="0" err="1" smtClean="0"/>
              <a:t>musuh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amunisi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persenjataan</a:t>
            </a:r>
            <a:r>
              <a:rPr lang="en-US" dirty="0" smtClean="0"/>
              <a:t> </a:t>
            </a:r>
            <a:r>
              <a:rPr lang="en-US" dirty="0" err="1" smtClean="0"/>
              <a:t>canggih</a:t>
            </a:r>
            <a:r>
              <a:rPr lang="en-US" dirty="0" smtClean="0"/>
              <a:t>,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bersenjatakan</a:t>
            </a:r>
            <a:r>
              <a:rPr lang="en-US" dirty="0" smtClean="0"/>
              <a:t> </a:t>
            </a:r>
            <a:r>
              <a:rPr lang="en-US" dirty="0" err="1" smtClean="0"/>
              <a:t>bambu</a:t>
            </a:r>
            <a:r>
              <a:rPr lang="en-US" dirty="0" smtClean="0"/>
              <a:t> </a:t>
            </a:r>
            <a:r>
              <a:rPr lang="en-US" dirty="0" err="1" smtClean="0"/>
              <a:t>runcing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ketapel</a:t>
            </a:r>
            <a:r>
              <a:rPr lang="en-US" dirty="0" smtClean="0"/>
              <a:t>.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caranya</a:t>
            </a:r>
            <a:r>
              <a:rPr lang="en-US" dirty="0" smtClean="0"/>
              <a:t>?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strateginya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6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768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Metode Perancangan Kampanye Publik (desain sosial, desain iklan komersial dan desain komunikasi visual)</vt:lpstr>
      <vt:lpstr>Metode Perancangan Kampanye Publik (Desain Sosial)</vt:lpstr>
      <vt:lpstr>PowerPoint Presentation</vt:lpstr>
      <vt:lpstr>PowerPoint Presentation</vt:lpstr>
      <vt:lpstr>PowerPoint Presentation</vt:lpstr>
      <vt:lpstr>Memahami Kampanye Publik (Desain Sosial)</vt:lpstr>
      <vt:lpstr>Apa?</vt:lpstr>
      <vt:lpstr>Mengapa?</vt:lpstr>
      <vt:lpstr>Bagaimana?</vt:lpstr>
      <vt:lpstr>Siapa?</vt:lpstr>
      <vt:lpstr>Kapan?</vt:lpstr>
      <vt:lpstr>Di mana?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Perancangan Kampanye Publik (desain sosial, desain iklan komersial dan desain komunikasi visual)</dc:title>
  <dc:creator>ismail - [2010]</dc:creator>
  <cp:lastModifiedBy>ismail - [2010]</cp:lastModifiedBy>
  <cp:revision>3</cp:revision>
  <dcterms:created xsi:type="dcterms:W3CDTF">2017-12-05T02:42:08Z</dcterms:created>
  <dcterms:modified xsi:type="dcterms:W3CDTF">2017-12-05T02:50:00Z</dcterms:modified>
</cp:coreProperties>
</file>