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7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4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5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3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3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6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8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1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B8F53-27F7-4BC1-823C-CD3499790FF4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7DEFC-8EAF-4971-BD90-EE7557538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0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media</a:t>
            </a:r>
          </a:p>
          <a:p>
            <a:pPr marL="0" indent="0">
              <a:buNone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beriklan</a:t>
            </a:r>
            <a:r>
              <a:rPr lang="en-US" dirty="0" smtClean="0"/>
              <a:t> di media.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 a) </a:t>
            </a:r>
            <a:r>
              <a:rPr lang="en-US" dirty="0" err="1" smtClean="0"/>
              <a:t>menjangkau</a:t>
            </a:r>
            <a:r>
              <a:rPr lang="en-US" dirty="0" smtClean="0"/>
              <a:t> 90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daro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minimum 1 kali </a:t>
            </a:r>
            <a:r>
              <a:rPr lang="en-US" dirty="0" err="1" smtClean="0"/>
              <a:t>lihat</a:t>
            </a:r>
            <a:r>
              <a:rPr lang="en-US" dirty="0" smtClean="0"/>
              <a:t>. b) </a:t>
            </a:r>
            <a:r>
              <a:rPr lang="en-US" dirty="0" err="1" smtClean="0"/>
              <a:t>Berapa</a:t>
            </a:r>
            <a:r>
              <a:rPr lang="en-US" dirty="0" smtClean="0"/>
              <a:t> kali rata-rata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 c)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awereness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50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60 </a:t>
            </a:r>
            <a:r>
              <a:rPr lang="en-US" dirty="0" err="1" smtClean="0"/>
              <a:t>persen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6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demografis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psikografis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periklanan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pria</a:t>
            </a:r>
            <a:r>
              <a:rPr lang="en-US" dirty="0"/>
              <a:t> 40-60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A-B.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pria</a:t>
            </a:r>
            <a:r>
              <a:rPr lang="en-US" dirty="0"/>
              <a:t> 15-25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berkeluarga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/>
              <a:t>Geografis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Nasional, </a:t>
            </a:r>
            <a:r>
              <a:rPr lang="en-US" dirty="0" err="1"/>
              <a:t>perkotaan</a:t>
            </a:r>
            <a:r>
              <a:rPr lang="en-US" dirty="0"/>
              <a:t>, </a:t>
            </a:r>
            <a:r>
              <a:rPr lang="en-US" dirty="0" err="1"/>
              <a:t>pedesaan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,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Musim</a:t>
            </a:r>
            <a:r>
              <a:rPr lang="en-US" dirty="0"/>
              <a:t>/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Adakah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/</a:t>
            </a:r>
            <a:r>
              <a:rPr lang="en-US" dirty="0" err="1"/>
              <a:t>musim</a:t>
            </a:r>
            <a:r>
              <a:rPr lang="en-US" dirty="0"/>
              <a:t> di mana </a:t>
            </a:r>
            <a:r>
              <a:rPr lang="en-US" dirty="0" err="1"/>
              <a:t>produk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: hotel/travel </a:t>
            </a:r>
            <a:r>
              <a:rPr lang="en-US" dirty="0" err="1"/>
              <a:t>pada</a:t>
            </a:r>
            <a:r>
              <a:rPr lang="en-US" dirty="0"/>
              <a:t> masa </a:t>
            </a:r>
            <a:r>
              <a:rPr lang="en-US" dirty="0" err="1"/>
              <a:t>liburan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batuk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/>
              <a:t>pancaroba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92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media:</a:t>
            </a:r>
          </a:p>
          <a:p>
            <a:pPr marL="0" indent="0">
              <a:buNone/>
            </a:pPr>
            <a:r>
              <a:rPr lang="en-US" dirty="0" err="1"/>
              <a:t>Jenis</a:t>
            </a:r>
            <a:r>
              <a:rPr lang="en-US" dirty="0"/>
              <a:t> media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. </a:t>
            </a:r>
            <a:r>
              <a:rPr lang="en-US" dirty="0" err="1"/>
              <a:t>Karakter</a:t>
            </a:r>
            <a:r>
              <a:rPr lang="en-US" dirty="0"/>
              <a:t> media, </a:t>
            </a:r>
            <a:r>
              <a:rPr lang="en-US" dirty="0" err="1"/>
              <a:t>Menentukan</a:t>
            </a:r>
            <a:r>
              <a:rPr lang="en-US" dirty="0"/>
              <a:t> media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media </a:t>
            </a:r>
            <a:r>
              <a:rPr lang="en-US" dirty="0" err="1"/>
              <a:t>terpilih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pemasangan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pembagiannya</a:t>
            </a:r>
            <a:r>
              <a:rPr lang="en-US" dirty="0"/>
              <a:t> </a:t>
            </a:r>
            <a:r>
              <a:rPr lang="en-US" dirty="0" err="1"/>
              <a:t>permedia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8769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Berkesinambungan</a:t>
            </a:r>
            <a:r>
              <a:rPr lang="en-US" dirty="0"/>
              <a:t>, </a:t>
            </a:r>
            <a:r>
              <a:rPr lang="en-US" dirty="0" err="1"/>
              <a:t>periodik</a:t>
            </a:r>
            <a:r>
              <a:rPr lang="en-US" dirty="0"/>
              <a:t>.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,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beriklan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pemasangan</a:t>
            </a:r>
            <a:r>
              <a:rPr lang="en-US" dirty="0"/>
              <a:t>: </a:t>
            </a:r>
            <a:r>
              <a:rPr lang="en-US" dirty="0" err="1"/>
              <a:t>perminggu</a:t>
            </a:r>
            <a:r>
              <a:rPr lang="en-US" dirty="0"/>
              <a:t>, </a:t>
            </a:r>
            <a:r>
              <a:rPr lang="en-US" dirty="0" err="1"/>
              <a:t>perbulan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perperiodik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,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59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237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Metode Perancangan Desain Iklan Komersial </vt:lpstr>
      <vt:lpstr>Sasaran dan Strategi Media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Perancangan</dc:title>
  <dc:creator>ismail - [2010]</dc:creator>
  <cp:lastModifiedBy>ismail - [2010]</cp:lastModifiedBy>
  <cp:revision>5</cp:revision>
  <dcterms:created xsi:type="dcterms:W3CDTF">2017-12-05T02:50:34Z</dcterms:created>
  <dcterms:modified xsi:type="dcterms:W3CDTF">2017-12-06T03:58:30Z</dcterms:modified>
</cp:coreProperties>
</file>