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816C-985D-424B-A608-708A93698C4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5C2-1730-4FA2-98BC-C0420BCB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816C-985D-424B-A608-708A93698C4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5C2-1730-4FA2-98BC-C0420BCB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816C-985D-424B-A608-708A93698C4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5C2-1730-4FA2-98BC-C0420BCB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2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816C-985D-424B-A608-708A93698C4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5C2-1730-4FA2-98BC-C0420BCB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3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816C-985D-424B-A608-708A93698C4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5C2-1730-4FA2-98BC-C0420BCB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4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816C-985D-424B-A608-708A93698C4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5C2-1730-4FA2-98BC-C0420BCB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816C-985D-424B-A608-708A93698C4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5C2-1730-4FA2-98BC-C0420BCB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1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816C-985D-424B-A608-708A93698C4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5C2-1730-4FA2-98BC-C0420BCB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5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816C-985D-424B-A608-708A93698C4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5C2-1730-4FA2-98BC-C0420BCB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9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816C-985D-424B-A608-708A93698C4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5C2-1730-4FA2-98BC-C0420BCB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4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816C-985D-424B-A608-708A93698C4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5C2-1730-4FA2-98BC-C0420BCB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4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B816C-985D-424B-A608-708A93698C4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E45C2-1730-4FA2-98BC-C0420BCB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(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Campaign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8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 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sajakah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0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sajakah</a:t>
            </a:r>
            <a:r>
              <a:rPr lang="en-US" dirty="0" smtClean="0"/>
              <a:t> </a:t>
            </a:r>
            <a:r>
              <a:rPr lang="en-US" dirty="0" err="1" smtClean="0"/>
              <a:t>pemainnya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kelemahannya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kacamata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ketinggalan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keunggulannya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lain,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citra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realita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7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pradesain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, focus group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pradesain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juga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6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pradesain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(design brief)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positioning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visual.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82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konvergen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divergen</a:t>
            </a:r>
            <a:r>
              <a:rPr lang="en-US" dirty="0" smtClean="0"/>
              <a:t> </a:t>
            </a:r>
            <a:r>
              <a:rPr lang="en-US" dirty="0" err="1" smtClean="0"/>
              <a:t>berbasiskan</a:t>
            </a:r>
            <a:r>
              <a:rPr lang="en-US" dirty="0" smtClean="0"/>
              <a:t> data verbal-visual,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r>
              <a:rPr lang="en-US" dirty="0" smtClean="0"/>
              <a:t>,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mempertajam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, </a:t>
            </a:r>
            <a:r>
              <a:rPr lang="en-US" dirty="0" err="1" smtClean="0"/>
              <a:t>sintesis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723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Kristalisasinya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,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yang </a:t>
            </a:r>
            <a:r>
              <a:rPr lang="en-US" dirty="0" err="1" smtClean="0"/>
              <a:t>dihadirkan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komunikatif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46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Metode Perancangan Desain Komunikasi Visual (desain grafis)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Perancangan Desain Komunikasi Visual (desain grafis)</dc:title>
  <dc:creator>ismail - [2010]</dc:creator>
  <cp:lastModifiedBy>ismail - [2010]</cp:lastModifiedBy>
  <cp:revision>3</cp:revision>
  <dcterms:created xsi:type="dcterms:W3CDTF">2017-12-06T03:58:35Z</dcterms:created>
  <dcterms:modified xsi:type="dcterms:W3CDTF">2017-12-06T04:06:34Z</dcterms:modified>
</cp:coreProperties>
</file>