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343CE-8CBC-40B9-9C81-BC1526B10ADA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550C3-CC1F-4CAE-87CE-EEBDB6EAE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68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550C3-CC1F-4CAE-87CE-EEBDB6EAEF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3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1F10-E115-404E-A686-44AC7AFD3A1D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71BC-308A-4F56-82DE-3AC6C292F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9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1F10-E115-404E-A686-44AC7AFD3A1D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71BC-308A-4F56-82DE-3AC6C292F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1F10-E115-404E-A686-44AC7AFD3A1D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71BC-308A-4F56-82DE-3AC6C292F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0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1F10-E115-404E-A686-44AC7AFD3A1D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71BC-308A-4F56-82DE-3AC6C292F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11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1F10-E115-404E-A686-44AC7AFD3A1D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71BC-308A-4F56-82DE-3AC6C292F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12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1F10-E115-404E-A686-44AC7AFD3A1D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71BC-308A-4F56-82DE-3AC6C292F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465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1F10-E115-404E-A686-44AC7AFD3A1D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71BC-308A-4F56-82DE-3AC6C292F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3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1F10-E115-404E-A686-44AC7AFD3A1D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71BC-308A-4F56-82DE-3AC6C292F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90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1F10-E115-404E-A686-44AC7AFD3A1D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71BC-308A-4F56-82DE-3AC6C292F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35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1F10-E115-404E-A686-44AC7AFD3A1D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71BC-308A-4F56-82DE-3AC6C292F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3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1F10-E115-404E-A686-44AC7AFD3A1D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71BC-308A-4F56-82DE-3AC6C292F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6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C1F10-E115-404E-A686-44AC7AFD3A1D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471BC-308A-4F56-82DE-3AC6C292F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2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DKV Campaign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2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Ratih</a:t>
            </a:r>
            <a:r>
              <a:rPr lang="en-US" dirty="0" smtClean="0">
                <a:solidFill>
                  <a:schemeClr val="tx1"/>
                </a:solidFill>
              </a:rPr>
              <a:t> Pertiwi, M. Ds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762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Kampanye</a:t>
            </a:r>
            <a:r>
              <a:rPr lang="en-US" dirty="0" smtClean="0"/>
              <a:t> yang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didalamnya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. 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agar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juga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didalamnya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472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diuraikan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;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Model </a:t>
            </a:r>
            <a:r>
              <a:rPr lang="en-US" dirty="0" err="1" smtClean="0"/>
              <a:t>Komponensial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smtClean="0"/>
              <a:t>Model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Ostergaard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i="1" dirty="0" smtClean="0"/>
              <a:t>The five functional stages development model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i="1" dirty="0" smtClean="0"/>
              <a:t>The communicative function model </a:t>
            </a:r>
          </a:p>
          <a:p>
            <a:pPr marL="514350" indent="-514350">
              <a:buAutoNum type="arabicPeriod"/>
            </a:pPr>
            <a:r>
              <a:rPr lang="en-US" dirty="0" smtClean="0"/>
              <a:t>Model </a:t>
            </a:r>
            <a:r>
              <a:rPr lang="en-US" dirty="0" err="1" smtClean="0"/>
              <a:t>kampanye</a:t>
            </a:r>
            <a:r>
              <a:rPr lang="en-US" dirty="0" smtClean="0"/>
              <a:t> Nowak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Warneryd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i="1" dirty="0" smtClean="0"/>
              <a:t>The diffusion of innovation Model</a:t>
            </a:r>
          </a:p>
        </p:txBody>
      </p:sp>
    </p:spTree>
    <p:extLst>
      <p:ext uri="{BB962C8B-B14F-4D97-AF65-F5344CB8AC3E}">
        <p14:creationId xmlns:p14="http://schemas.microsoft.com/office/powerpoint/2010/main" val="2058820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Komponensial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Model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, </a:t>
            </a:r>
            <a:r>
              <a:rPr lang="en-US" dirty="0" err="1" smtClean="0"/>
              <a:t>saluran</a:t>
            </a:r>
            <a:r>
              <a:rPr lang="en-US" dirty="0" smtClean="0"/>
              <a:t>, </a:t>
            </a:r>
            <a:r>
              <a:rPr lang="en-US" dirty="0" err="1" smtClean="0"/>
              <a:t>pesan</a:t>
            </a:r>
            <a:r>
              <a:rPr lang="en-US" dirty="0" smtClean="0"/>
              <a:t>,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,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045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Ostergaard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Program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temuan-temuan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tidaklah</a:t>
            </a:r>
            <a:r>
              <a:rPr lang="en-US" dirty="0" smtClean="0"/>
              <a:t>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Program </a:t>
            </a:r>
            <a:r>
              <a:rPr lang="en-US" dirty="0" err="1" smtClean="0"/>
              <a:t>semacam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menanggulangi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573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The five functional stages development model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Model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populer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fleksibilitas</a:t>
            </a:r>
            <a:r>
              <a:rPr lang="en-US" dirty="0" smtClean="0"/>
              <a:t> model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i="1" dirty="0" smtClean="0"/>
              <a:t>candidate oriented campaigns, product oriented campaigns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i="1" dirty="0" smtClean="0"/>
              <a:t>ideologically or course oriented campaigns. </a:t>
            </a:r>
          </a:p>
          <a:p>
            <a:pPr marL="0" indent="0">
              <a:buNone/>
            </a:pP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model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, </a:t>
            </a:r>
            <a:r>
              <a:rPr lang="en-US" dirty="0" err="1" smtClean="0"/>
              <a:t>legitimasi</a:t>
            </a:r>
            <a:r>
              <a:rPr lang="en-US" dirty="0" smtClean="0"/>
              <a:t>, </a:t>
            </a:r>
            <a:r>
              <a:rPr lang="en-US" dirty="0" err="1" smtClean="0"/>
              <a:t>parisipas</a:t>
            </a:r>
            <a:r>
              <a:rPr lang="en-US" dirty="0" smtClean="0"/>
              <a:t>, </a:t>
            </a:r>
            <a:r>
              <a:rPr lang="en-US" dirty="0" err="1" smtClean="0"/>
              <a:t>penetrasi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035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The Communicative Function Model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Tahap</a:t>
            </a:r>
            <a:r>
              <a:rPr lang="en-US" dirty="0" smtClean="0"/>
              <a:t> model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i="1" dirty="0" smtClean="0"/>
              <a:t>surfacing, primary, nomination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election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456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</a:t>
            </a:r>
            <a:r>
              <a:rPr lang="en-US" dirty="0" err="1" smtClean="0"/>
              <a:t>Kampanye</a:t>
            </a:r>
            <a:r>
              <a:rPr lang="en-US" dirty="0" smtClean="0"/>
              <a:t> Nowak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Warneryd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Model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tujuh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program </a:t>
            </a:r>
            <a:r>
              <a:rPr lang="en-US" dirty="0" err="1" smtClean="0"/>
              <a:t>kampanyenya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Tujuh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; </a:t>
            </a:r>
          </a:p>
          <a:p>
            <a:pPr marL="514350" indent="-514350">
              <a:buAutoNum type="alphaLcPeriod"/>
            </a:pPr>
            <a:r>
              <a:rPr lang="en-US" i="1" dirty="0" smtClean="0"/>
              <a:t>Intended effect</a:t>
            </a:r>
          </a:p>
          <a:p>
            <a:pPr marL="514350" indent="-514350">
              <a:buAutoNum type="alphaLcPeriod"/>
            </a:pPr>
            <a:r>
              <a:rPr lang="en-US" i="1" dirty="0" err="1" smtClean="0"/>
              <a:t>Competitting</a:t>
            </a:r>
            <a:r>
              <a:rPr lang="en-US" i="1" dirty="0" smtClean="0"/>
              <a:t> communication</a:t>
            </a:r>
          </a:p>
          <a:p>
            <a:pPr marL="514350" indent="-514350">
              <a:buAutoNum type="alphaLcPeriod"/>
            </a:pPr>
            <a:r>
              <a:rPr lang="en-US" i="1" dirty="0" smtClean="0"/>
              <a:t>Communication object</a:t>
            </a:r>
          </a:p>
          <a:p>
            <a:pPr marL="514350" indent="-514350">
              <a:buAutoNum type="alphaLcPeriod"/>
            </a:pPr>
            <a:r>
              <a:rPr lang="en-US" i="1" dirty="0" smtClean="0"/>
              <a:t>Target population and receiving group</a:t>
            </a:r>
          </a:p>
          <a:p>
            <a:pPr marL="514350" indent="-514350">
              <a:buAutoNum type="alphaLcPeriod"/>
            </a:pPr>
            <a:r>
              <a:rPr lang="en-US" i="1" dirty="0" smtClean="0"/>
              <a:t>Channel message</a:t>
            </a:r>
          </a:p>
          <a:p>
            <a:pPr marL="514350" indent="-514350">
              <a:buAutoNum type="alphaLcPeriod"/>
            </a:pPr>
            <a:r>
              <a:rPr lang="en-US" i="1" dirty="0" smtClean="0"/>
              <a:t>Communication or sender </a:t>
            </a:r>
          </a:p>
          <a:p>
            <a:pPr marL="514350" indent="-514350">
              <a:buAutoNum type="alphaLcPeriod"/>
            </a:pPr>
            <a:r>
              <a:rPr lang="en-US" i="1" dirty="0" smtClean="0"/>
              <a:t>Obtained effect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662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 diffusion of innovation Model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proses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model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persuasi</a:t>
            </a:r>
            <a:r>
              <a:rPr lang="en-US" dirty="0" smtClean="0"/>
              <a:t>,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keempat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konfirmasi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18989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306</Words>
  <Application>Microsoft Office PowerPoint</Application>
  <PresentationFormat>On-screen Show (4:3)</PresentationFormat>
  <Paragraphs>42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Model Kampanye </vt:lpstr>
      <vt:lpstr>PowerPoint Presentation</vt:lpstr>
      <vt:lpstr>Model Kampanye tersebut akan diuraikan sebagai berikut ; </vt:lpstr>
      <vt:lpstr>Model Komponensial Kampanye</vt:lpstr>
      <vt:lpstr>Model Kampanye Ostergaard</vt:lpstr>
      <vt:lpstr>The five functional stages development model</vt:lpstr>
      <vt:lpstr>The Communicative Function Model</vt:lpstr>
      <vt:lpstr>Model Kampanye Nowak dan Warneryd</vt:lpstr>
      <vt:lpstr>The diffusion of innovation Model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Kampanye</dc:title>
  <dc:creator>ismail - [2010]</dc:creator>
  <cp:lastModifiedBy>ismail - [2010]</cp:lastModifiedBy>
  <cp:revision>3</cp:revision>
  <dcterms:created xsi:type="dcterms:W3CDTF">2017-11-07T01:47:49Z</dcterms:created>
  <dcterms:modified xsi:type="dcterms:W3CDTF">2017-11-07T02:14:53Z</dcterms:modified>
</cp:coreProperties>
</file>