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0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957C-ADCF-458C-9BCC-BB52E5EF2627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B899C-8FDA-4571-9DB3-AEC831E1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29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957C-ADCF-458C-9BCC-BB52E5EF2627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B899C-8FDA-4571-9DB3-AEC831E1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63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957C-ADCF-458C-9BCC-BB52E5EF2627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B899C-8FDA-4571-9DB3-AEC831E1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09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957C-ADCF-458C-9BCC-BB52E5EF2627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B899C-8FDA-4571-9DB3-AEC831E1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74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957C-ADCF-458C-9BCC-BB52E5EF2627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B899C-8FDA-4571-9DB3-AEC831E1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908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957C-ADCF-458C-9BCC-BB52E5EF2627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B899C-8FDA-4571-9DB3-AEC831E1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301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957C-ADCF-458C-9BCC-BB52E5EF2627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B899C-8FDA-4571-9DB3-AEC831E1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42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957C-ADCF-458C-9BCC-BB52E5EF2627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B899C-8FDA-4571-9DB3-AEC831E1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44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957C-ADCF-458C-9BCC-BB52E5EF2627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B899C-8FDA-4571-9DB3-AEC831E1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11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957C-ADCF-458C-9BCC-BB52E5EF2627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B899C-8FDA-4571-9DB3-AEC831E1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541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B957C-ADCF-458C-9BCC-BB52E5EF2627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B899C-8FDA-4571-9DB3-AEC831E1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66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B957C-ADCF-458C-9BCC-BB52E5EF2627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B899C-8FDA-4571-9DB3-AEC831E1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8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smtClean="0"/>
              <a:t> </a:t>
            </a:r>
            <a:r>
              <a:rPr lang="en-US" smtClean="0"/>
              <a:t>Media </a:t>
            </a:r>
            <a:r>
              <a:rPr lang="en-US" dirty="0" err="1" smtClean="0"/>
              <a:t>Kampanye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DKV Campaign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3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Ratih</a:t>
            </a:r>
            <a:r>
              <a:rPr lang="en-US" dirty="0" smtClean="0">
                <a:solidFill>
                  <a:schemeClr val="tx1"/>
                </a:solidFill>
              </a:rPr>
              <a:t> Pertiwi, M. Ds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9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Media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;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Media above the line</a:t>
            </a:r>
          </a:p>
          <a:p>
            <a:pPr marL="514350" indent="-514350">
              <a:buAutoNum type="arabicPeriod"/>
            </a:pPr>
            <a:r>
              <a:rPr lang="en-US" dirty="0" smtClean="0"/>
              <a:t>Media below the line</a:t>
            </a:r>
          </a:p>
          <a:p>
            <a:pPr marL="514350" indent="-514350">
              <a:buAutoNum type="arabicPeriod"/>
            </a:pPr>
            <a:r>
              <a:rPr lang="en-US" dirty="0" smtClean="0"/>
              <a:t>Ambient media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339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Above the 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Adalah</a:t>
            </a:r>
            <a:r>
              <a:rPr lang="en-US" dirty="0" smtClean="0"/>
              <a:t> media </a:t>
            </a:r>
            <a:r>
              <a:rPr lang="en-US" dirty="0" err="1" smtClean="0"/>
              <a:t>kampanye</a:t>
            </a:r>
            <a:r>
              <a:rPr lang="en-US" dirty="0" smtClean="0"/>
              <a:t> yang </a:t>
            </a:r>
            <a:r>
              <a:rPr lang="en-US" dirty="0" err="1" smtClean="0"/>
              <a:t>memanfaatkan</a:t>
            </a:r>
            <a:r>
              <a:rPr lang="en-US" dirty="0" smtClean="0"/>
              <a:t> media </a:t>
            </a:r>
            <a:r>
              <a:rPr lang="en-US" dirty="0" err="1" smtClean="0"/>
              <a:t>massa</a:t>
            </a:r>
            <a:r>
              <a:rPr lang="en-US" dirty="0" smtClean="0"/>
              <a:t>. Media </a:t>
            </a:r>
            <a:r>
              <a:rPr lang="en-US" i="1" dirty="0" smtClean="0"/>
              <a:t>Above the line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media yang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sewa</a:t>
            </a:r>
            <a:r>
              <a:rPr lang="en-US" dirty="0" smtClean="0"/>
              <a:t> agar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ditayangkan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media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Media </a:t>
            </a:r>
            <a:r>
              <a:rPr lang="en-US" i="1" dirty="0" smtClean="0"/>
              <a:t>above the line</a:t>
            </a:r>
            <a:r>
              <a:rPr lang="en-US" dirty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media ‘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’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pemirsa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 yang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pemirsa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472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Media yang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media </a:t>
            </a:r>
            <a:r>
              <a:rPr lang="en-US" i="1" dirty="0" smtClean="0"/>
              <a:t>above the line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;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koran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majalah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Baliho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Internet banner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01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</a:t>
            </a:r>
            <a:r>
              <a:rPr lang="en-US" i="1" dirty="0" smtClean="0"/>
              <a:t>below the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Media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publikasi</a:t>
            </a:r>
            <a:r>
              <a:rPr lang="en-US" dirty="0" smtClean="0"/>
              <a:t> di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i="1" dirty="0" smtClean="0"/>
              <a:t>retail</a:t>
            </a:r>
            <a:r>
              <a:rPr lang="en-US" dirty="0" smtClean="0"/>
              <a:t> yang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merangkul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agar </a:t>
            </a:r>
            <a:r>
              <a:rPr lang="en-US" dirty="0" err="1" smtClean="0"/>
              <a:t>menyadari</a:t>
            </a:r>
            <a:r>
              <a:rPr lang="en-US" dirty="0" smtClean="0"/>
              <a:t> </a:t>
            </a:r>
            <a:r>
              <a:rPr lang="en-US" dirty="0" err="1" smtClean="0"/>
              <a:t>keberadaan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278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Media yang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media below the line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;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Leaflet </a:t>
            </a:r>
          </a:p>
          <a:p>
            <a:pPr marL="514350" indent="-514350">
              <a:buAutoNum type="arabicPeriod"/>
            </a:pPr>
            <a:r>
              <a:rPr lang="en-US" dirty="0" smtClean="0"/>
              <a:t>Folder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Brosur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smtClean="0"/>
              <a:t>Stationery</a:t>
            </a:r>
          </a:p>
          <a:p>
            <a:pPr marL="514350" indent="-514350">
              <a:buAutoNum type="arabicPeriod"/>
            </a:pPr>
            <a:r>
              <a:rPr lang="en-US" dirty="0" smtClean="0"/>
              <a:t>Agenda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Stiker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smtClean="0"/>
              <a:t>Poster </a:t>
            </a:r>
          </a:p>
          <a:p>
            <a:pPr marL="514350" indent="-514350">
              <a:buAutoNum type="arabicPeriod"/>
            </a:pPr>
            <a:r>
              <a:rPr lang="en-US" dirty="0" smtClean="0"/>
              <a:t>Booklet</a:t>
            </a:r>
          </a:p>
          <a:p>
            <a:pPr marL="514350" indent="-514350">
              <a:buAutoNum type="arabicPeriod"/>
            </a:pPr>
            <a:r>
              <a:rPr lang="en-US" dirty="0" smtClean="0"/>
              <a:t>Merchandise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142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Ambient Media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Ambient media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bertutur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media-media </a:t>
            </a:r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 smtClean="0"/>
              <a:t>konvensional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Ambient media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menggugah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mengangkat</a:t>
            </a:r>
            <a:r>
              <a:rPr lang="en-US" dirty="0" smtClean="0"/>
              <a:t> ide yang </a:t>
            </a:r>
            <a:r>
              <a:rPr lang="en-US" dirty="0" err="1" smtClean="0"/>
              <a:t>lucu</a:t>
            </a:r>
            <a:r>
              <a:rPr lang="en-US" dirty="0" smtClean="0"/>
              <a:t>,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 lain. </a:t>
            </a:r>
          </a:p>
          <a:p>
            <a:pPr marL="0" indent="0">
              <a:buNone/>
            </a:pPr>
            <a:r>
              <a:rPr lang="en-US" dirty="0" smtClean="0"/>
              <a:t>Ambient media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perpaduan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estetik</a:t>
            </a:r>
            <a:r>
              <a:rPr lang="en-US" dirty="0" smtClean="0"/>
              <a:t> yang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eksekusi</a:t>
            </a:r>
            <a:r>
              <a:rPr lang="en-US" dirty="0" smtClean="0"/>
              <a:t> </a:t>
            </a:r>
            <a:r>
              <a:rPr lang="en-US" dirty="0" err="1" smtClean="0"/>
              <a:t>pengerjaannya</a:t>
            </a:r>
            <a:r>
              <a:rPr lang="en-US" dirty="0" smtClean="0"/>
              <a:t>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disekitar</a:t>
            </a:r>
            <a:r>
              <a:rPr lang="en-US" dirty="0" smtClean="0"/>
              <a:t> media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7400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210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Jenis Media Kampanye</vt:lpstr>
      <vt:lpstr>Media kampanye secara umum terbagi menjadi tiga, yaitu ; </vt:lpstr>
      <vt:lpstr>Media Above the line </vt:lpstr>
      <vt:lpstr>Media yang termasuk dalam jenis media above the line sebagai berikut ; </vt:lpstr>
      <vt:lpstr>Media below the line</vt:lpstr>
      <vt:lpstr>Media yang termasuk jenis media below the line sebagai berikut ; </vt:lpstr>
      <vt:lpstr>Ambient Media 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Jenis Medi Kampanye</dc:title>
  <dc:creator>ismail - [2010]</dc:creator>
  <cp:lastModifiedBy>ismail - [2010]</cp:lastModifiedBy>
  <cp:revision>4</cp:revision>
  <dcterms:created xsi:type="dcterms:W3CDTF">2017-11-07T02:15:05Z</dcterms:created>
  <dcterms:modified xsi:type="dcterms:W3CDTF">2017-11-08T03:32:06Z</dcterms:modified>
</cp:coreProperties>
</file>