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4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0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8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0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2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D043-C42A-4892-AB20-2BECBE1F29B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4005-B370-4B6D-9283-91F279635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4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</p:txBody>
      </p:sp>
    </p:spTree>
    <p:extLst>
      <p:ext uri="{BB962C8B-B14F-4D97-AF65-F5344CB8AC3E}">
        <p14:creationId xmlns:p14="http://schemas.microsoft.com/office/powerpoint/2010/main" val="285015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demi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agar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2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Ruslan</a:t>
            </a:r>
            <a:r>
              <a:rPr lang="en-US" dirty="0" smtClean="0"/>
              <a:t>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digunkan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Partisipasi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Asosiasi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integratif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patung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koersi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3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mengikutsertakan</a:t>
            </a:r>
            <a:r>
              <a:rPr lang="en-US" dirty="0" smtClean="0"/>
              <a:t> audience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menghargai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integratif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audience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iming-iming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berkampanye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audience,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audince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7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koersi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‘</a:t>
            </a:r>
            <a:r>
              <a:rPr lang="en-US" dirty="0" err="1" smtClean="0"/>
              <a:t>paksaan</a:t>
            </a:r>
            <a:r>
              <a:rPr lang="en-US" dirty="0" smtClean="0"/>
              <a:t>’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rasa </a:t>
            </a:r>
            <a:r>
              <a:rPr lang="en-US" dirty="0" err="1" smtClean="0"/>
              <a:t>ketakutan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Teknik Kampanye </vt:lpstr>
      <vt:lpstr>PowerPoint Presentation</vt:lpstr>
      <vt:lpstr>Teknik kampanye menurut Ruslan yang lazim digunkan sebagai berikut ; 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Kampanye</dc:title>
  <dc:creator>ismail - [2010]</dc:creator>
  <cp:lastModifiedBy>ismail - [2010]</cp:lastModifiedBy>
  <cp:revision>2</cp:revision>
  <dcterms:created xsi:type="dcterms:W3CDTF">2017-11-07T02:41:36Z</dcterms:created>
  <dcterms:modified xsi:type="dcterms:W3CDTF">2017-11-07T02:52:55Z</dcterms:modified>
</cp:coreProperties>
</file>