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0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2BE6-95DB-4F67-842F-3DD7C40062C7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0E77-76C7-4E19-A0CF-145A0AEEC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13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2BE6-95DB-4F67-842F-3DD7C40062C7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0E77-76C7-4E19-A0CF-145A0AEEC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993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2BE6-95DB-4F67-842F-3DD7C40062C7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0E77-76C7-4E19-A0CF-145A0AEEC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37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2BE6-95DB-4F67-842F-3DD7C40062C7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0E77-76C7-4E19-A0CF-145A0AEEC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185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2BE6-95DB-4F67-842F-3DD7C40062C7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0E77-76C7-4E19-A0CF-145A0AEEC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4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2BE6-95DB-4F67-842F-3DD7C40062C7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0E77-76C7-4E19-A0CF-145A0AEEC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00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2BE6-95DB-4F67-842F-3DD7C40062C7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0E77-76C7-4E19-A0CF-145A0AEEC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91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2BE6-95DB-4F67-842F-3DD7C40062C7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0E77-76C7-4E19-A0CF-145A0AEEC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940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2BE6-95DB-4F67-842F-3DD7C40062C7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0E77-76C7-4E19-A0CF-145A0AEEC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945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2BE6-95DB-4F67-842F-3DD7C40062C7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0E77-76C7-4E19-A0CF-145A0AEEC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788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2BE6-95DB-4F67-842F-3DD7C40062C7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0E77-76C7-4E19-A0CF-145A0AEEC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05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22BE6-95DB-4F67-842F-3DD7C40062C7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60E77-76C7-4E19-A0CF-145A0AEEC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18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DKV Campaign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Pertemuan</a:t>
            </a:r>
            <a:r>
              <a:rPr lang="en-US" dirty="0" smtClean="0">
                <a:solidFill>
                  <a:schemeClr val="tx1"/>
                </a:solidFill>
              </a:rPr>
              <a:t> 5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Ratih</a:t>
            </a:r>
            <a:r>
              <a:rPr lang="en-US" dirty="0" smtClean="0">
                <a:solidFill>
                  <a:schemeClr val="tx1"/>
                </a:solidFill>
              </a:rPr>
              <a:t> Pertiwi, M. Ds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415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panduan</a:t>
            </a:r>
            <a:r>
              <a:rPr lang="en-US" dirty="0" smtClean="0"/>
              <a:t>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program </a:t>
            </a:r>
            <a:r>
              <a:rPr lang="en-US" dirty="0" err="1" smtClean="0"/>
              <a:t>kampanye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wujud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639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Stratgei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;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Pilihlah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 </a:t>
            </a:r>
            <a:r>
              <a:rPr lang="en-US" dirty="0" err="1" smtClean="0"/>
              <a:t>terpercaya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Kemas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keyakinan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Munculkan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Ajak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pelibatan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inkonsistensi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Bangun</a:t>
            </a:r>
            <a:r>
              <a:rPr lang="en-US" dirty="0" smtClean="0"/>
              <a:t> </a:t>
            </a:r>
            <a:r>
              <a:rPr lang="en-US" dirty="0" err="1" smtClean="0"/>
              <a:t>resistensi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924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85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Strategi Kampanye </vt:lpstr>
      <vt:lpstr>PowerPoint Presentation</vt:lpstr>
      <vt:lpstr>Stratgei yang digunakan pada umumnya adalah, sebagai berikut ;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 Kampanye</dc:title>
  <dc:creator>ismail - [2010]</dc:creator>
  <cp:lastModifiedBy>ismail - [2010]</cp:lastModifiedBy>
  <cp:revision>2</cp:revision>
  <dcterms:created xsi:type="dcterms:W3CDTF">2017-11-07T02:53:06Z</dcterms:created>
  <dcterms:modified xsi:type="dcterms:W3CDTF">2017-11-07T03:05:53Z</dcterms:modified>
</cp:coreProperties>
</file>