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3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1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2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2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7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3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2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5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7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2364C-065C-4028-BF90-468FBAD979C9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17023-9D03-4A38-9699-98940FB97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1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6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1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Rancang</a:t>
            </a:r>
            <a:r>
              <a:rPr lang="en-US" dirty="0" smtClean="0"/>
              <a:t> program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perancanaan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keteraturan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Rencana</a:t>
            </a:r>
            <a:r>
              <a:rPr lang="en-US" dirty="0" smtClean="0"/>
              <a:t> program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5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agar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r>
              <a:rPr lang="en-US" dirty="0" smtClean="0"/>
              <a:t>. </a:t>
            </a:r>
            <a:r>
              <a:rPr lang="en-US" dirty="0" err="1" smtClean="0"/>
              <a:t>Realistis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agar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95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proses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memperlancar</a:t>
            </a:r>
            <a:r>
              <a:rPr lang="en-US" dirty="0" smtClean="0"/>
              <a:t> proses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20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ide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7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Taktik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the big idea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8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lain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terlaksananya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8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mana </a:t>
            </a:r>
            <a:r>
              <a:rPr lang="en-US" dirty="0" err="1" smtClean="0"/>
              <a:t>pencapaian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68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277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Tahapan Kampanye </vt:lpstr>
      <vt:lpstr>Tahapan Kampanye </vt:lpstr>
      <vt:lpstr>Analisis Masalah </vt:lpstr>
      <vt:lpstr>Penyusunan tujuan </vt:lpstr>
      <vt:lpstr>Identifikasi dan segmentasi sasaran</vt:lpstr>
      <vt:lpstr>Menentukan Sasaran </vt:lpstr>
      <vt:lpstr>Strategi dan Taktik </vt:lpstr>
      <vt:lpstr>Alokasi dan sumber daya </vt:lpstr>
      <vt:lpstr>Evaluasi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Tahapan Kampanye</dc:title>
  <dc:creator>ismail - [2010]</dc:creator>
  <cp:lastModifiedBy>ismail - [2010]</cp:lastModifiedBy>
  <cp:revision>2</cp:revision>
  <dcterms:created xsi:type="dcterms:W3CDTF">2017-11-07T03:06:00Z</dcterms:created>
  <dcterms:modified xsi:type="dcterms:W3CDTF">2017-11-07T03:20:02Z</dcterms:modified>
</cp:coreProperties>
</file>