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01861-EC17-4DA1-9D33-21591A110B6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67BFE-3048-4F59-976B-EEF1A3FA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4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67BFE-3048-4F59-976B-EEF1A3FAFE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2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1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3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4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8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3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0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7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2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5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7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48EC-8EF7-44F0-8D42-CBE43C117788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AD5E-FB00-499C-B349-DE66B0FB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7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95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Situate the brand socially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audience,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terkesan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audience.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9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brand image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konsisten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9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menggunkan</a:t>
            </a:r>
            <a:r>
              <a:rPr lang="en-US" dirty="0" smtClean="0"/>
              <a:t> </a:t>
            </a:r>
            <a:r>
              <a:rPr lang="en-US" dirty="0" err="1" smtClean="0"/>
              <a:t>metode-metode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4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 brand recall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brand awareness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merek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audience.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16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 key attributes to the brand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audience.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1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Persuade the consumer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membujuk</a:t>
            </a:r>
            <a:r>
              <a:rPr lang="en-US" dirty="0" smtClean="0"/>
              <a:t> audience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Affective association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audience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mencocokan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,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3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Scare consumer into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menakuti</a:t>
            </a:r>
            <a:r>
              <a:rPr lang="en-US" dirty="0" smtClean="0"/>
              <a:t> audience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menakutkan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audience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0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behavior by inducing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Startegi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audience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audience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kebiasaannya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3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 consumption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audience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dipromosikan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dikampanyekan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5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285</Words>
  <Application>Microsoft Office PowerPoint</Application>
  <PresentationFormat>On-screen Show (4:3)</PresentationFormat>
  <Paragraphs>26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Strategi Pesan dalam Kampanye </vt:lpstr>
      <vt:lpstr>PowerPoint Presentation</vt:lpstr>
      <vt:lpstr>Promote brand recall </vt:lpstr>
      <vt:lpstr>Link key attributes to the brand name</vt:lpstr>
      <vt:lpstr>Persuade the consumer </vt:lpstr>
      <vt:lpstr>Affective association </vt:lpstr>
      <vt:lpstr>Scare consumer into action</vt:lpstr>
      <vt:lpstr>Change behavior by inducing anxiety</vt:lpstr>
      <vt:lpstr>Transform consumption experiences</vt:lpstr>
      <vt:lpstr>Situate the brand socially</vt:lpstr>
      <vt:lpstr>Define the brand image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Pesan dalam Kampanye </dc:title>
  <dc:creator>ismail - [2010]</dc:creator>
  <cp:lastModifiedBy>ismail - [2010]</cp:lastModifiedBy>
  <cp:revision>3</cp:revision>
  <dcterms:created xsi:type="dcterms:W3CDTF">2017-11-07T03:20:36Z</dcterms:created>
  <dcterms:modified xsi:type="dcterms:W3CDTF">2017-11-07T06:45:40Z</dcterms:modified>
</cp:coreProperties>
</file>