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D4D-8E97-4D84-9A82-12026EF4B27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6847-37FF-4081-B295-B9641191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4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D4D-8E97-4D84-9A82-12026EF4B27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6847-37FF-4081-B295-B9641191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4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D4D-8E97-4D84-9A82-12026EF4B27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6847-37FF-4081-B295-B9641191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6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D4D-8E97-4D84-9A82-12026EF4B27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6847-37FF-4081-B295-B9641191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D4D-8E97-4D84-9A82-12026EF4B27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6847-37FF-4081-B295-B9641191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9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D4D-8E97-4D84-9A82-12026EF4B27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6847-37FF-4081-B295-B9641191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D4D-8E97-4D84-9A82-12026EF4B27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6847-37FF-4081-B295-B9641191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2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D4D-8E97-4D84-9A82-12026EF4B27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6847-37FF-4081-B295-B9641191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2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D4D-8E97-4D84-9A82-12026EF4B27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6847-37FF-4081-B295-B9641191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2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D4D-8E97-4D84-9A82-12026EF4B27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6847-37FF-4081-B295-B9641191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3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D4D-8E97-4D84-9A82-12026EF4B27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6847-37FF-4081-B295-B9641191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6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92D4D-8E97-4D84-9A82-12026EF4B27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76847-37FF-4081-B295-B9641191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3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DKV Campaign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8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3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Elemen</a:t>
            </a:r>
            <a:r>
              <a:rPr lang="en-US" sz="2800" dirty="0" smtClean="0"/>
              <a:t>  </a:t>
            </a:r>
            <a:r>
              <a:rPr lang="en-US" sz="2800" dirty="0" err="1" smtClean="0"/>
              <a:t>grafis</a:t>
            </a:r>
            <a:r>
              <a:rPr lang="en-US" sz="2800" dirty="0" smtClean="0"/>
              <a:t>  </a:t>
            </a:r>
            <a:r>
              <a:rPr lang="en-US" sz="2800" dirty="0" err="1" smtClean="0"/>
              <a:t>dalam</a:t>
            </a:r>
            <a:r>
              <a:rPr lang="en-US" sz="2800" dirty="0" smtClean="0"/>
              <a:t>  </a:t>
            </a:r>
            <a:r>
              <a:rPr lang="en-US" sz="2800" dirty="0" err="1" smtClean="0"/>
              <a:t>desain</a:t>
            </a:r>
            <a:r>
              <a:rPr lang="en-US" sz="2800" dirty="0" smtClean="0"/>
              <a:t> 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 visual  yang 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 </a:t>
            </a:r>
            <a:r>
              <a:rPr lang="en-US" sz="2800" dirty="0" err="1" smtClean="0"/>
              <a:t>unsur</a:t>
            </a:r>
            <a:r>
              <a:rPr lang="en-US" sz="2800" dirty="0" smtClean="0"/>
              <a:t>  </a:t>
            </a:r>
            <a:r>
              <a:rPr lang="en-US" sz="2800" dirty="0" err="1" smtClean="0"/>
              <a:t>estetika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1)</a:t>
            </a:r>
            <a:r>
              <a:rPr lang="en-US" dirty="0" err="1" smtClean="0"/>
              <a:t>Grafis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 </a:t>
            </a:r>
            <a:r>
              <a:rPr lang="en-US" dirty="0" err="1" smtClean="0"/>
              <a:t>terdiri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unsur</a:t>
            </a:r>
            <a:r>
              <a:rPr lang="en-US" dirty="0" smtClean="0"/>
              <a:t>  </a:t>
            </a:r>
            <a:r>
              <a:rPr lang="en-US" dirty="0" err="1" smtClean="0"/>
              <a:t>titik</a:t>
            </a:r>
            <a:r>
              <a:rPr lang="en-US" dirty="0" smtClean="0"/>
              <a:t>  juga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mendukung</a:t>
            </a:r>
            <a:r>
              <a:rPr lang="en-US" dirty="0" smtClean="0"/>
              <a:t>  </a:t>
            </a:r>
            <a:r>
              <a:rPr lang="en-US" dirty="0" err="1" smtClean="0"/>
              <a:t>keindahan</a:t>
            </a:r>
            <a:r>
              <a:rPr lang="en-US" dirty="0" smtClean="0"/>
              <a:t>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lengkung</a:t>
            </a:r>
            <a:r>
              <a:rPr lang="en-US" dirty="0" smtClean="0"/>
              <a:t>, </a:t>
            </a:r>
            <a:r>
              <a:rPr lang="en-US" dirty="0" err="1" smtClean="0"/>
              <a:t>keduanya</a:t>
            </a:r>
            <a:r>
              <a:rPr lang="en-US" dirty="0" smtClean="0"/>
              <a:t> memiliki2karakter yang </a:t>
            </a:r>
            <a:r>
              <a:rPr lang="en-US" dirty="0" err="1" smtClean="0"/>
              <a:t>berbeda.Dalam</a:t>
            </a:r>
            <a:r>
              <a:rPr lang="en-US" dirty="0"/>
              <a:t> </a:t>
            </a:r>
            <a:r>
              <a:rPr lang="en-US" dirty="0" err="1" smtClean="0"/>
              <a:t>penggunaaannya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horizontal, diagonal, miring. </a:t>
            </a:r>
            <a:r>
              <a:rPr lang="en-US" dirty="0" err="1" smtClean="0"/>
              <a:t>Garis</a:t>
            </a:r>
            <a:r>
              <a:rPr lang="en-US" dirty="0" smtClean="0"/>
              <a:t> pun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r>
              <a:rPr lang="en-US" dirty="0" smtClean="0"/>
              <a:t>, tipis,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5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2)</a:t>
            </a:r>
            <a:r>
              <a:rPr lang="en-US" dirty="0" err="1" smtClean="0"/>
              <a:t>Bentuk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Shape yang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</a:t>
            </a:r>
            <a:r>
              <a:rPr lang="en-US" dirty="0" err="1" smtClean="0"/>
              <a:t>Warna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indah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. </a:t>
            </a:r>
            <a:r>
              <a:rPr lang="en-US" dirty="0" err="1" smtClean="0"/>
              <a:t>Warna</a:t>
            </a:r>
            <a:r>
              <a:rPr lang="en-US" dirty="0" smtClean="0"/>
              <a:t>   juga   </a:t>
            </a:r>
            <a:r>
              <a:rPr lang="en-US" dirty="0" err="1" smtClean="0"/>
              <a:t>mempengaruhi</a:t>
            </a:r>
            <a:r>
              <a:rPr lang="en-US" dirty="0" smtClean="0"/>
              <a:t>   </a:t>
            </a:r>
            <a:r>
              <a:rPr lang="en-US" dirty="0" err="1" smtClean="0"/>
              <a:t>mata</a:t>
            </a:r>
            <a:r>
              <a:rPr lang="en-US" dirty="0" smtClean="0"/>
              <a:t>   </a:t>
            </a:r>
            <a:r>
              <a:rPr lang="en-US" dirty="0" err="1" smtClean="0"/>
              <a:t>untuk</a:t>
            </a:r>
            <a:r>
              <a:rPr lang="en-US" dirty="0" smtClean="0"/>
              <a:t>   </a:t>
            </a:r>
            <a:r>
              <a:rPr lang="en-US" dirty="0" err="1" smtClean="0"/>
              <a:t>melihat</a:t>
            </a:r>
            <a:r>
              <a:rPr lang="en-US" dirty="0" smtClean="0"/>
              <a:t>,   </a:t>
            </a:r>
            <a:r>
              <a:rPr lang="en-US" dirty="0" err="1" smtClean="0"/>
              <a:t>karena</a:t>
            </a:r>
            <a:r>
              <a:rPr lang="en-US" dirty="0" smtClean="0"/>
              <a:t>   </a:t>
            </a:r>
            <a:r>
              <a:rPr lang="en-US" dirty="0" err="1" smtClean="0"/>
              <a:t>mata</a:t>
            </a:r>
            <a:r>
              <a:rPr lang="en-US" dirty="0" smtClean="0"/>
              <a:t>  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</a:t>
            </a:r>
            <a:r>
              <a:rPr lang="en-US" dirty="0" err="1" smtClean="0"/>
              <a:t>kontras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6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4)</a:t>
            </a:r>
            <a:r>
              <a:rPr lang="en-US" dirty="0" err="1" smtClean="0"/>
              <a:t>Cahaya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Penerapan</a:t>
            </a:r>
            <a:r>
              <a:rPr lang="en-US" dirty="0" smtClean="0"/>
              <a:t>   </a:t>
            </a:r>
            <a:r>
              <a:rPr lang="en-US" dirty="0" err="1" smtClean="0"/>
              <a:t>sebagai</a:t>
            </a:r>
            <a:r>
              <a:rPr lang="en-US" dirty="0" smtClean="0"/>
              <a:t>   </a:t>
            </a:r>
            <a:r>
              <a:rPr lang="en-US" dirty="0" err="1" smtClean="0"/>
              <a:t>bagian</a:t>
            </a:r>
            <a:r>
              <a:rPr lang="en-US" dirty="0" smtClean="0"/>
              <a:t>   </a:t>
            </a:r>
            <a:r>
              <a:rPr lang="en-US" dirty="0" err="1" smtClean="0"/>
              <a:t>dari</a:t>
            </a:r>
            <a:r>
              <a:rPr lang="en-US" dirty="0" smtClean="0"/>
              <a:t>   </a:t>
            </a:r>
            <a:r>
              <a:rPr lang="en-US" dirty="0" err="1" smtClean="0"/>
              <a:t>elemen</a:t>
            </a:r>
            <a:r>
              <a:rPr lang="en-US" dirty="0" smtClean="0"/>
              <a:t>   </a:t>
            </a:r>
            <a:r>
              <a:rPr lang="en-US" dirty="0" err="1" smtClean="0"/>
              <a:t>grafis</a:t>
            </a:r>
            <a:r>
              <a:rPr lang="en-US" dirty="0" smtClean="0"/>
              <a:t>,   agar   </a:t>
            </a:r>
            <a:r>
              <a:rPr lang="en-US" dirty="0" err="1" smtClean="0"/>
              <a:t>terkesan</a:t>
            </a:r>
            <a:r>
              <a:rPr lang="en-US" dirty="0" smtClean="0"/>
              <a:t>   </a:t>
            </a:r>
            <a:r>
              <a:rPr lang="en-US" dirty="0" err="1" smtClean="0"/>
              <a:t>gelap</a:t>
            </a:r>
            <a:r>
              <a:rPr lang="en-US" dirty="0" smtClean="0"/>
              <a:t>,  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gradasi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5)</a:t>
            </a:r>
            <a:r>
              <a:rPr lang="en-US" dirty="0" err="1" smtClean="0"/>
              <a:t>Ruang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Memberikan</a:t>
            </a:r>
            <a:r>
              <a:rPr lang="en-US" dirty="0" smtClean="0"/>
              <a:t>  </a:t>
            </a:r>
            <a:r>
              <a:rPr lang="en-US" dirty="0" err="1" smtClean="0"/>
              <a:t>kesan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 </a:t>
            </a:r>
            <a:r>
              <a:rPr lang="en-US" dirty="0" err="1" smtClean="0"/>
              <a:t>desain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terlihat</a:t>
            </a:r>
            <a:r>
              <a:rPr lang="en-US" dirty="0" smtClean="0"/>
              <a:t>  </a:t>
            </a:r>
            <a:r>
              <a:rPr lang="en-US" dirty="0" err="1" smtClean="0"/>
              <a:t>jauh</a:t>
            </a:r>
            <a:r>
              <a:rPr lang="en-US" dirty="0" smtClean="0"/>
              <a:t>,  </a:t>
            </a:r>
            <a:r>
              <a:rPr lang="en-US" dirty="0" err="1" smtClean="0"/>
              <a:t>dekat</a:t>
            </a:r>
            <a:r>
              <a:rPr lang="en-US" dirty="0" smtClean="0"/>
              <a:t>, 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 pun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9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6)</a:t>
            </a:r>
            <a:r>
              <a:rPr lang="en-US" dirty="0" err="1" smtClean="0"/>
              <a:t>Tekstur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sifat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kualitas</a:t>
            </a:r>
            <a:r>
              <a:rPr lang="en-US" dirty="0" smtClean="0"/>
              <a:t>  </a:t>
            </a:r>
            <a:r>
              <a:rPr lang="en-US" dirty="0" err="1" smtClean="0"/>
              <a:t>fisik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permukaan</a:t>
            </a:r>
            <a:r>
              <a:rPr lang="en-US" dirty="0" smtClean="0"/>
              <a:t>  </a:t>
            </a:r>
            <a:r>
              <a:rPr lang="en-US" dirty="0" err="1" smtClean="0"/>
              <a:t>bahan</a:t>
            </a:r>
            <a:r>
              <a:rPr lang="en-US" dirty="0" smtClean="0"/>
              <a:t>,  </a:t>
            </a:r>
            <a:r>
              <a:rPr lang="en-US" dirty="0" err="1" smtClean="0"/>
              <a:t>contoh</a:t>
            </a:r>
            <a:r>
              <a:rPr lang="en-US" dirty="0" smtClean="0"/>
              <a:t>  </a:t>
            </a:r>
            <a:r>
              <a:rPr lang="en-US" dirty="0" err="1" smtClean="0"/>
              <a:t>seperti</a:t>
            </a:r>
            <a:r>
              <a:rPr lang="en-US" dirty="0" smtClean="0"/>
              <a:t>  </a:t>
            </a:r>
            <a:r>
              <a:rPr lang="en-US" dirty="0" err="1" smtClean="0"/>
              <a:t>kasar</a:t>
            </a:r>
            <a:r>
              <a:rPr lang="en-US" dirty="0" smtClean="0"/>
              <a:t>, </a:t>
            </a:r>
            <a:r>
              <a:rPr lang="en-US" dirty="0" err="1" smtClean="0"/>
              <a:t>mengkilat</a:t>
            </a:r>
            <a:r>
              <a:rPr lang="en-US" dirty="0" smtClean="0"/>
              <a:t>,  </a:t>
            </a:r>
            <a:r>
              <a:rPr lang="en-US" dirty="0" err="1" smtClean="0"/>
              <a:t>pudar</a:t>
            </a:r>
            <a:r>
              <a:rPr lang="en-US" dirty="0" smtClean="0"/>
              <a:t>,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kusam</a:t>
            </a:r>
            <a:r>
              <a:rPr lang="en-US" dirty="0" smtClean="0"/>
              <a:t>  yang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diaplikasikan</a:t>
            </a: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 </a:t>
            </a:r>
            <a:r>
              <a:rPr lang="en-US" dirty="0" err="1" smtClean="0"/>
              <a:t>kontras</a:t>
            </a:r>
            <a:r>
              <a:rPr lang="en-US" dirty="0" smtClean="0"/>
              <a:t>,  </a:t>
            </a:r>
            <a:r>
              <a:rPr lang="en-US" dirty="0" err="1" smtClean="0"/>
              <a:t>serasi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berupa</a:t>
            </a:r>
            <a:r>
              <a:rPr lang="en-US" dirty="0" smtClean="0"/>
              <a:t>  </a:t>
            </a:r>
            <a:r>
              <a:rPr lang="en-US" dirty="0" err="1" smtClean="0"/>
              <a:t>pengulangan</a:t>
            </a:r>
            <a:r>
              <a:rPr lang="en-US" dirty="0" smtClean="0"/>
              <a:t>,  </a:t>
            </a:r>
            <a:r>
              <a:rPr lang="en-US" dirty="0" err="1" smtClean="0"/>
              <a:t>tekstur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terlihat</a:t>
            </a:r>
            <a:r>
              <a:rPr lang="en-US" dirty="0" smtClean="0"/>
              <a:t>  </a:t>
            </a:r>
            <a:r>
              <a:rPr lang="en-US" dirty="0" err="1" smtClean="0"/>
              <a:t>jelas</a:t>
            </a:r>
            <a:r>
              <a:rPr lang="en-US" dirty="0" smtClean="0"/>
              <a:t>  </a:t>
            </a:r>
            <a:r>
              <a:rPr lang="en-US" dirty="0" err="1" smtClean="0"/>
              <a:t>tergantung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  </a:t>
            </a:r>
            <a:r>
              <a:rPr lang="en-US" dirty="0" err="1" smtClean="0"/>
              <a:t>bayangan</a:t>
            </a:r>
            <a:r>
              <a:rPr lang="en-US" dirty="0" smtClean="0"/>
              <a:t>   </a:t>
            </a:r>
            <a:r>
              <a:rPr lang="en-US" dirty="0" err="1" smtClean="0"/>
              <a:t>dan</a:t>
            </a:r>
            <a:r>
              <a:rPr lang="en-US" dirty="0" smtClean="0"/>
              <a:t>   </a:t>
            </a:r>
            <a:r>
              <a:rPr lang="en-US" dirty="0" err="1" smtClean="0"/>
              <a:t>tentu</a:t>
            </a:r>
            <a:r>
              <a:rPr lang="en-US" dirty="0" smtClean="0"/>
              <a:t>   </a:t>
            </a:r>
            <a:r>
              <a:rPr lang="en-US" dirty="0" err="1" smtClean="0"/>
              <a:t>saja</a:t>
            </a:r>
            <a:r>
              <a:rPr lang="en-US" dirty="0" smtClean="0"/>
              <a:t>   </a:t>
            </a:r>
            <a:r>
              <a:rPr lang="en-US" dirty="0" err="1" smtClean="0"/>
              <a:t>tekstur</a:t>
            </a:r>
            <a:r>
              <a:rPr lang="en-US" dirty="0" smtClean="0"/>
              <a:t>   </a:t>
            </a:r>
            <a:r>
              <a:rPr lang="en-US" dirty="0" err="1" smtClean="0"/>
              <a:t>dirasakan</a:t>
            </a:r>
            <a:r>
              <a:rPr lang="en-US" dirty="0" smtClean="0"/>
              <a:t>   </a:t>
            </a:r>
            <a:r>
              <a:rPr lang="en-US" dirty="0" err="1" smtClean="0"/>
              <a:t>dengan</a:t>
            </a:r>
            <a:r>
              <a:rPr lang="en-US" dirty="0" smtClean="0"/>
              <a:t>   </a:t>
            </a:r>
            <a:r>
              <a:rPr lang="en-US" dirty="0" err="1" smtClean="0"/>
              <a:t>cara</a:t>
            </a:r>
            <a:r>
              <a:rPr lang="en-US" dirty="0" smtClean="0"/>
              <a:t>   </a:t>
            </a:r>
            <a:r>
              <a:rPr lang="en-US" dirty="0" err="1" smtClean="0"/>
              <a:t>diraba</a:t>
            </a:r>
            <a:r>
              <a:rPr lang="en-US" dirty="0"/>
              <a:t> </a:t>
            </a:r>
            <a:r>
              <a:rPr lang="en-US" dirty="0" err="1" smtClean="0"/>
              <a:t>permukaannya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7)</a:t>
            </a:r>
            <a:r>
              <a:rPr lang="en-US" dirty="0" err="1" smtClean="0"/>
              <a:t>Keseimbangan</a:t>
            </a:r>
            <a:r>
              <a:rPr lang="en-US" dirty="0" smtClean="0"/>
              <a:t>/Balance</a:t>
            </a:r>
          </a:p>
          <a:p>
            <a:pPr marL="0" indent="0">
              <a:buNone/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8)</a:t>
            </a:r>
            <a:r>
              <a:rPr lang="en-US" dirty="0" err="1" smtClean="0"/>
              <a:t>Keserasian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agar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9)</a:t>
            </a:r>
            <a:r>
              <a:rPr lang="en-US" dirty="0" err="1" smtClean="0"/>
              <a:t>Proporsi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perbandingan</a:t>
            </a:r>
            <a:r>
              <a:rPr lang="en-US" dirty="0" smtClean="0"/>
              <a:t>  </a:t>
            </a:r>
            <a:r>
              <a:rPr lang="en-US" dirty="0" err="1" smtClean="0"/>
              <a:t>antara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 </a:t>
            </a:r>
            <a:r>
              <a:rPr lang="en-US" dirty="0" err="1" smtClean="0"/>
              <a:t>bagian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 </a:t>
            </a:r>
            <a:r>
              <a:rPr lang="en-US" dirty="0" err="1" smtClean="0"/>
              <a:t>objek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komposisisi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9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Teori tentang Desain Komunikasi Visual </vt:lpstr>
      <vt:lpstr>Elemen  grafis  dalam  desain  komunikasi  visual  yang  mengandung  unsur  estetika  terdiri dari: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tentang Desain Komunikasi Visual </dc:title>
  <dc:creator>ismail - [2010]</dc:creator>
  <cp:lastModifiedBy>ismail - [2010]</cp:lastModifiedBy>
  <cp:revision>1</cp:revision>
  <dcterms:created xsi:type="dcterms:W3CDTF">2017-12-05T01:52:28Z</dcterms:created>
  <dcterms:modified xsi:type="dcterms:W3CDTF">2017-12-05T01:57:50Z</dcterms:modified>
</cp:coreProperties>
</file>