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0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0820-9EE0-4286-921E-58EB47746F59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2F68-3B2A-46FC-A85A-A30B9DDD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853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0820-9EE0-4286-921E-58EB47746F59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2F68-3B2A-46FC-A85A-A30B9DDD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917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0820-9EE0-4286-921E-58EB47746F59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2F68-3B2A-46FC-A85A-A30B9DDD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093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0820-9EE0-4286-921E-58EB47746F59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2F68-3B2A-46FC-A85A-A30B9DDD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00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0820-9EE0-4286-921E-58EB47746F59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2F68-3B2A-46FC-A85A-A30B9DDD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85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0820-9EE0-4286-921E-58EB47746F59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2F68-3B2A-46FC-A85A-A30B9DDD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982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0820-9EE0-4286-921E-58EB47746F59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2F68-3B2A-46FC-A85A-A30B9DDD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314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0820-9EE0-4286-921E-58EB47746F59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2F68-3B2A-46FC-A85A-A30B9DDD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817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0820-9EE0-4286-921E-58EB47746F59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2F68-3B2A-46FC-A85A-A30B9DDD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6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0820-9EE0-4286-921E-58EB47746F59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2F68-3B2A-46FC-A85A-A30B9DDD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22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0820-9EE0-4286-921E-58EB47746F59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2F68-3B2A-46FC-A85A-A30B9DDD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78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C0820-9EE0-4286-921E-58EB47746F59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02F68-3B2A-46FC-A85A-A30B9DDD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31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Tipografi</a:t>
            </a:r>
            <a:r>
              <a:rPr lang="en-US" dirty="0" smtClean="0"/>
              <a:t> (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merancang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DKV Campaign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Ratih</a:t>
            </a:r>
            <a:r>
              <a:rPr lang="en-US" dirty="0" smtClean="0">
                <a:solidFill>
                  <a:schemeClr val="tx1"/>
                </a:solidFill>
              </a:rPr>
              <a:t> Pertiwi, M. Ds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355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i="1" dirty="0" err="1" smtClean="0"/>
              <a:t>Ligibility</a:t>
            </a:r>
            <a:r>
              <a:rPr lang="en-US" dirty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.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ditinjau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grand  </a:t>
            </a:r>
            <a:r>
              <a:rPr lang="en-US" dirty="0" err="1" smtClean="0"/>
              <a:t>desain</a:t>
            </a:r>
            <a:r>
              <a:rPr lang="en-US" dirty="0" smtClean="0"/>
              <a:t>  </a:t>
            </a:r>
            <a:r>
              <a:rPr lang="en-US" dirty="0" err="1" smtClean="0"/>
              <a:t>pada</a:t>
            </a:r>
            <a:r>
              <a:rPr lang="en-US" dirty="0" smtClean="0"/>
              <a:t>  </a:t>
            </a:r>
            <a:r>
              <a:rPr lang="en-US" dirty="0" err="1" smtClean="0"/>
              <a:t>tipografi</a:t>
            </a:r>
            <a:r>
              <a:rPr lang="en-US" dirty="0" smtClean="0"/>
              <a:t>,  </a:t>
            </a:r>
            <a:r>
              <a:rPr lang="en-US" dirty="0" err="1" smtClean="0"/>
              <a:t>maka</a:t>
            </a:r>
            <a:r>
              <a:rPr lang="en-US" dirty="0" smtClean="0"/>
              <a:t>  </a:t>
            </a:r>
            <a:r>
              <a:rPr lang="en-US" dirty="0" err="1" smtClean="0"/>
              <a:t>pendekatan</a:t>
            </a:r>
            <a:r>
              <a:rPr lang="en-US" dirty="0" smtClean="0"/>
              <a:t>  </a:t>
            </a:r>
            <a:r>
              <a:rPr lang="en-US" dirty="0" err="1" smtClean="0"/>
              <a:t>terhadap</a:t>
            </a:r>
            <a:r>
              <a:rPr lang="en-US" dirty="0" smtClean="0"/>
              <a:t>  </a:t>
            </a:r>
            <a:r>
              <a:rPr lang="en-US" dirty="0" err="1" smtClean="0"/>
              <a:t>permasalahan</a:t>
            </a:r>
            <a:r>
              <a:rPr lang="en-US" dirty="0" smtClean="0"/>
              <a:t>  </a:t>
            </a:r>
            <a:r>
              <a:rPr lang="en-US" dirty="0" err="1" smtClean="0"/>
              <a:t>tipografi</a:t>
            </a:r>
            <a:r>
              <a:rPr lang="en-US" dirty="0" smtClean="0"/>
              <a:t> 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1)</a:t>
            </a:r>
            <a:r>
              <a:rPr lang="en-US" dirty="0" err="1" smtClean="0"/>
              <a:t>Tipografi</a:t>
            </a:r>
            <a:r>
              <a:rPr lang="en-US" dirty="0" smtClean="0"/>
              <a:t> </a:t>
            </a:r>
            <a:r>
              <a:rPr lang="en-US" dirty="0" err="1" smtClean="0"/>
              <a:t>mikro</a:t>
            </a:r>
            <a:r>
              <a:rPr lang="en-US" dirty="0" smtClean="0"/>
              <a:t> </a:t>
            </a:r>
            <a:r>
              <a:rPr lang="en-US" dirty="0" err="1" smtClean="0"/>
              <a:t>menyangkut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visual </a:t>
            </a:r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mendasar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smtClean="0"/>
              <a:t> visual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, lending </a:t>
            </a:r>
            <a:r>
              <a:rPr lang="en-US" dirty="0" err="1" smtClean="0"/>
              <a:t>dan</a:t>
            </a:r>
            <a:r>
              <a:rPr lang="en-US" dirty="0" smtClean="0"/>
              <a:t> kerning.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2)</a:t>
            </a:r>
            <a:r>
              <a:rPr lang="en-US" dirty="0" err="1" smtClean="0"/>
              <a:t>Tipografi</a:t>
            </a:r>
            <a:r>
              <a:rPr lang="en-US" dirty="0" smtClean="0"/>
              <a:t>  </a:t>
            </a:r>
            <a:r>
              <a:rPr lang="en-US" dirty="0" err="1" smtClean="0"/>
              <a:t>Makro</a:t>
            </a:r>
            <a:r>
              <a:rPr lang="en-US" dirty="0" smtClean="0"/>
              <a:t>  </a:t>
            </a:r>
            <a:r>
              <a:rPr lang="en-US" dirty="0" err="1" smtClean="0"/>
              <a:t>menyangkut</a:t>
            </a:r>
            <a:r>
              <a:rPr lang="en-US" dirty="0" smtClean="0"/>
              <a:t>  </a:t>
            </a:r>
            <a:r>
              <a:rPr lang="en-US" dirty="0" err="1" smtClean="0"/>
              <a:t>kepada</a:t>
            </a:r>
            <a:r>
              <a:rPr lang="en-US" dirty="0" smtClean="0"/>
              <a:t>  </a:t>
            </a:r>
            <a:r>
              <a:rPr lang="en-US" dirty="0" err="1" smtClean="0"/>
              <a:t>pengintegrasian</a:t>
            </a:r>
            <a:r>
              <a:rPr lang="en-US" dirty="0" smtClean="0"/>
              <a:t>  </a:t>
            </a:r>
            <a:r>
              <a:rPr lang="en-US" dirty="0" err="1" smtClean="0"/>
              <a:t>permasalan</a:t>
            </a:r>
            <a:r>
              <a:rPr lang="en-US" dirty="0" smtClean="0"/>
              <a:t> 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, </a:t>
            </a:r>
            <a:r>
              <a:rPr lang="en-US" dirty="0" err="1" smtClean="0"/>
              <a:t>filosofi</a:t>
            </a:r>
            <a:r>
              <a:rPr lang="en-US" dirty="0" smtClean="0"/>
              <a:t>, </a:t>
            </a:r>
            <a:r>
              <a:rPr lang="en-US" dirty="0" err="1" smtClean="0"/>
              <a:t>kaitan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,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khalayak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932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1)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berkait</a:t>
            </a:r>
            <a:r>
              <a:rPr lang="en-US" dirty="0" smtClean="0"/>
              <a:t> (sans serif)</a:t>
            </a:r>
          </a:p>
          <a:p>
            <a:pPr marL="0" indent="0">
              <a:buNone/>
            </a:pP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yag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stroke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ekor</a:t>
            </a:r>
            <a:r>
              <a:rPr lang="en-US" dirty="0" smtClean="0"/>
              <a:t> .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ujung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yang  </a:t>
            </a:r>
            <a:r>
              <a:rPr lang="en-US" dirty="0" err="1" smtClean="0"/>
              <a:t>bisa</a:t>
            </a:r>
            <a:r>
              <a:rPr lang="en-US" dirty="0" smtClean="0"/>
              <a:t>  </a:t>
            </a:r>
            <a:r>
              <a:rPr lang="en-US" dirty="0" err="1" smtClean="0"/>
              <a:t>berbentuk</a:t>
            </a:r>
            <a:r>
              <a:rPr lang="en-US" dirty="0" smtClean="0"/>
              <a:t>  </a:t>
            </a:r>
            <a:r>
              <a:rPr lang="en-US" dirty="0" err="1" smtClean="0"/>
              <a:t>tumpul</a:t>
            </a:r>
            <a:r>
              <a:rPr lang="en-US" dirty="0" smtClean="0"/>
              <a:t> 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tajam</a:t>
            </a:r>
            <a:r>
              <a:rPr lang="en-US" dirty="0" smtClean="0"/>
              <a:t>  .  </a:t>
            </a:r>
            <a:r>
              <a:rPr lang="en-US" dirty="0" err="1" smtClean="0"/>
              <a:t>Bentuk</a:t>
            </a:r>
            <a:r>
              <a:rPr lang="en-US" dirty="0" smtClean="0"/>
              <a:t>  </a:t>
            </a:r>
            <a:r>
              <a:rPr lang="en-US" dirty="0" err="1" smtClean="0"/>
              <a:t>huruf</a:t>
            </a:r>
            <a:r>
              <a:rPr lang="en-US" dirty="0" smtClean="0"/>
              <a:t>  sans  serif  yang  paling popular </a:t>
            </a:r>
            <a:r>
              <a:rPr lang="en-US" dirty="0" err="1" smtClean="0"/>
              <a:t>adalah</a:t>
            </a:r>
            <a:r>
              <a:rPr lang="en-US" dirty="0" smtClean="0"/>
              <a:t> Helvetica </a:t>
            </a:r>
            <a:r>
              <a:rPr lang="en-US" dirty="0" err="1" smtClean="0"/>
              <a:t>dan</a:t>
            </a:r>
            <a:r>
              <a:rPr lang="en-US" dirty="0" smtClean="0"/>
              <a:t> Arial.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2)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berkait</a:t>
            </a:r>
            <a:r>
              <a:rPr lang="en-US" dirty="0" smtClean="0"/>
              <a:t> (serif)</a:t>
            </a:r>
          </a:p>
          <a:p>
            <a:pPr marL="0" indent="0">
              <a:buNone/>
            </a:pP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stroke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ekor</a:t>
            </a:r>
            <a:r>
              <a:rPr lang="en-US" dirty="0" smtClean="0"/>
              <a:t>, </a:t>
            </a:r>
            <a:r>
              <a:rPr lang="en-US" dirty="0" err="1" smtClean="0"/>
              <a:t>dinamakan</a:t>
            </a:r>
            <a:r>
              <a:rPr lang="en-US" dirty="0" smtClean="0"/>
              <a:t> serif </a:t>
            </a:r>
            <a:r>
              <a:rPr lang="en-US" dirty="0" err="1" smtClean="0"/>
              <a:t>menghiasi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yang paling </a:t>
            </a:r>
          </a:p>
          <a:p>
            <a:pPr marL="0" indent="0">
              <a:buNone/>
            </a:pP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Times New Roman.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961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3)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Dekoratif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Bentuk</a:t>
            </a:r>
            <a:r>
              <a:rPr lang="en-US" dirty="0" smtClean="0"/>
              <a:t>  </a:t>
            </a:r>
            <a:r>
              <a:rPr lang="en-US" dirty="0" err="1" smtClean="0"/>
              <a:t>huruf</a:t>
            </a:r>
            <a:r>
              <a:rPr lang="en-US" dirty="0" smtClean="0"/>
              <a:t>  yang  </a:t>
            </a:r>
            <a:r>
              <a:rPr lang="en-US" dirty="0" err="1" smtClean="0"/>
              <a:t>sangat</a:t>
            </a:r>
            <a:r>
              <a:rPr lang="en-US" dirty="0" smtClean="0"/>
              <a:t>  </a:t>
            </a:r>
            <a:r>
              <a:rPr lang="en-US" dirty="0" err="1" smtClean="0"/>
              <a:t>rumit</a:t>
            </a:r>
            <a:r>
              <a:rPr lang="en-US" dirty="0" smtClean="0"/>
              <a:t>  </a:t>
            </a:r>
            <a:r>
              <a:rPr lang="en-US" dirty="0" err="1" smtClean="0"/>
              <a:t>desain</a:t>
            </a:r>
            <a:r>
              <a:rPr lang="en-US" dirty="0" smtClean="0"/>
              <a:t>  </a:t>
            </a:r>
            <a:r>
              <a:rPr lang="en-US" dirty="0" err="1" smtClean="0"/>
              <a:t>nya</a:t>
            </a:r>
            <a:r>
              <a:rPr lang="en-US" dirty="0" smtClean="0"/>
              <a:t>  </a:t>
            </a:r>
            <a:r>
              <a:rPr lang="en-US" dirty="0" err="1" smtClean="0"/>
              <a:t>bentuk</a:t>
            </a:r>
            <a:r>
              <a:rPr lang="en-US" dirty="0" smtClean="0"/>
              <a:t>  </a:t>
            </a:r>
            <a:r>
              <a:rPr lang="en-US" dirty="0" err="1" smtClean="0"/>
              <a:t>huruf</a:t>
            </a:r>
            <a:r>
              <a:rPr lang="en-US" dirty="0" smtClean="0"/>
              <a:t>  </a:t>
            </a:r>
            <a:r>
              <a:rPr lang="en-US" dirty="0" err="1" smtClean="0"/>
              <a:t>ini</a:t>
            </a:r>
            <a:r>
              <a:rPr lang="en-US" dirty="0" smtClean="0"/>
              <a:t>  </a:t>
            </a:r>
            <a:r>
              <a:rPr lang="en-US" dirty="0" err="1" smtClean="0"/>
              <a:t>kan</a:t>
            </a:r>
            <a:r>
              <a:rPr lang="en-US" dirty="0" smtClean="0"/>
              <a:t> 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memusingkan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 </a:t>
            </a:r>
            <a:r>
              <a:rPr lang="en-US" dirty="0" err="1" smtClean="0"/>
              <a:t>untuk</a:t>
            </a:r>
            <a:r>
              <a:rPr lang="en-US" dirty="0" smtClean="0"/>
              <a:t> headline.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4)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Tulis</a:t>
            </a:r>
            <a:r>
              <a:rPr lang="en-US" dirty="0" smtClean="0"/>
              <a:t> (Script)</a:t>
            </a:r>
          </a:p>
          <a:p>
            <a:pPr marL="0" indent="0">
              <a:buNone/>
            </a:pPr>
            <a:r>
              <a:rPr lang="en-US" dirty="0" err="1" smtClean="0"/>
              <a:t>Bentuk</a:t>
            </a:r>
            <a:r>
              <a:rPr lang="en-US" dirty="0" smtClean="0"/>
              <a:t>  </a:t>
            </a:r>
            <a:r>
              <a:rPr lang="en-US" dirty="0" err="1" smtClean="0"/>
              <a:t>huruf</a:t>
            </a:r>
            <a:r>
              <a:rPr lang="en-US" dirty="0" smtClean="0"/>
              <a:t>  yang  </a:t>
            </a:r>
            <a:r>
              <a:rPr lang="en-US" dirty="0" err="1" smtClean="0"/>
              <a:t>menyerupai</a:t>
            </a:r>
            <a:r>
              <a:rPr lang="en-US" dirty="0" smtClean="0"/>
              <a:t>  </a:t>
            </a:r>
            <a:r>
              <a:rPr lang="en-US" dirty="0" err="1" smtClean="0"/>
              <a:t>tulisan</a:t>
            </a:r>
            <a:r>
              <a:rPr lang="en-US" dirty="0" smtClean="0"/>
              <a:t>  </a:t>
            </a:r>
            <a:r>
              <a:rPr lang="en-US" dirty="0" err="1" smtClean="0"/>
              <a:t>tangan</a:t>
            </a:r>
            <a:r>
              <a:rPr lang="en-US" dirty="0" smtClean="0"/>
              <a:t>  </a:t>
            </a:r>
            <a:r>
              <a:rPr lang="en-US" dirty="0" err="1" smtClean="0"/>
              <a:t>bersambung</a:t>
            </a:r>
            <a:r>
              <a:rPr lang="en-US" dirty="0" smtClean="0"/>
              <a:t>  , 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juga </a:t>
            </a:r>
            <a:r>
              <a:rPr lang="en-US" dirty="0" err="1" smtClean="0"/>
              <a:t>kursif</a:t>
            </a:r>
            <a:r>
              <a:rPr lang="en-US" dirty="0" smtClean="0"/>
              <a:t>,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keanggunan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651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5) </a:t>
            </a:r>
            <a:r>
              <a:rPr lang="en-US" dirty="0" err="1" smtClean="0"/>
              <a:t>Huruf</a:t>
            </a:r>
            <a:r>
              <a:rPr lang="en-US" dirty="0" smtClean="0"/>
              <a:t> Miring (Italic)</a:t>
            </a:r>
          </a:p>
          <a:p>
            <a:pPr marL="0" indent="0">
              <a:buNone/>
            </a:pPr>
            <a:r>
              <a:rPr lang="en-US" dirty="0" err="1" smtClean="0"/>
              <a:t>Teks</a:t>
            </a:r>
            <a:r>
              <a:rPr lang="en-US" dirty="0" smtClean="0"/>
              <a:t> italic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kontras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normal , </a:t>
            </a:r>
            <a:r>
              <a:rPr lang="en-US" dirty="0" err="1" smtClean="0"/>
              <a:t>Teks</a:t>
            </a:r>
            <a:r>
              <a:rPr lang="en-US" dirty="0" smtClean="0"/>
              <a:t> italic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 kata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kedokteran</a:t>
            </a:r>
            <a:r>
              <a:rPr lang="en-US" dirty="0" smtClean="0"/>
              <a:t> ,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dibaca</a:t>
            </a:r>
            <a:r>
              <a:rPr lang="en-US" dirty="0" smtClean="0"/>
              <a:t> juga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kalaimat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6)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Tebal</a:t>
            </a:r>
            <a:r>
              <a:rPr lang="en-US" dirty="0" smtClean="0"/>
              <a:t> (Bold)</a:t>
            </a:r>
          </a:p>
          <a:p>
            <a:pPr marL="0" indent="0">
              <a:buNone/>
            </a:pPr>
            <a:r>
              <a:rPr lang="en-US" dirty="0" smtClean="0"/>
              <a:t>16Huruf </a:t>
            </a:r>
            <a:r>
              <a:rPr lang="en-US" dirty="0" err="1" smtClean="0"/>
              <a:t>Tebal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uruf</a:t>
            </a:r>
            <a:r>
              <a:rPr lang="en-US" dirty="0" smtClean="0"/>
              <a:t> italic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kontras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,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tebal</a:t>
            </a:r>
            <a:r>
              <a:rPr lang="en-US" dirty="0" smtClean="0"/>
              <a:t>  </a:t>
            </a:r>
            <a:r>
              <a:rPr lang="en-US" dirty="0" err="1" smtClean="0"/>
              <a:t>ini</a:t>
            </a:r>
            <a:r>
              <a:rPr lang="en-US" dirty="0" smtClean="0"/>
              <a:t>  </a:t>
            </a:r>
            <a:r>
              <a:rPr lang="en-US" dirty="0" err="1" smtClean="0"/>
              <a:t>sering</a:t>
            </a:r>
            <a:r>
              <a:rPr lang="en-US" dirty="0" smtClean="0"/>
              <a:t>  </a:t>
            </a:r>
            <a:r>
              <a:rPr lang="en-US" dirty="0" err="1" smtClean="0"/>
              <a:t>digunakan</a:t>
            </a:r>
            <a:r>
              <a:rPr lang="en-US" dirty="0" smtClean="0"/>
              <a:t>  </a:t>
            </a:r>
            <a:r>
              <a:rPr lang="en-US" dirty="0" err="1" smtClean="0"/>
              <a:t>pada</a:t>
            </a:r>
            <a:r>
              <a:rPr lang="en-US" dirty="0" smtClean="0"/>
              <a:t>  headline  </a:t>
            </a:r>
            <a:r>
              <a:rPr lang="en-US" dirty="0" err="1" smtClean="0"/>
              <a:t>sebagai</a:t>
            </a:r>
            <a:r>
              <a:rPr lang="en-US" dirty="0" smtClean="0"/>
              <a:t>  </a:t>
            </a:r>
            <a:r>
              <a:rPr lang="en-US" dirty="0" err="1" smtClean="0"/>
              <a:t>jugl</a:t>
            </a:r>
            <a:r>
              <a:rPr lang="en-US" dirty="0" smtClean="0"/>
              <a:t>  </a:t>
            </a:r>
            <a:r>
              <a:rPr lang="en-US" dirty="0" err="1" smtClean="0"/>
              <a:t>ataupun</a:t>
            </a:r>
            <a:r>
              <a:rPr lang="en-US" dirty="0" smtClean="0"/>
              <a:t> sub  </a:t>
            </a:r>
            <a:r>
              <a:rPr lang="en-US" dirty="0" err="1" smtClean="0"/>
              <a:t>judul</a:t>
            </a:r>
            <a:r>
              <a:rPr lang="en-US" dirty="0" smtClean="0"/>
              <a:t>  </a:t>
            </a:r>
            <a:r>
              <a:rPr lang="en-US" dirty="0" err="1" smtClean="0"/>
              <a:t>utuk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kesan</a:t>
            </a:r>
            <a:r>
              <a:rPr lang="en-US" dirty="0" smtClean="0"/>
              <a:t> </a:t>
            </a:r>
            <a:r>
              <a:rPr lang="en-US" dirty="0" err="1" smtClean="0"/>
              <a:t>tegas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104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288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Teori Tipografi (dalam merancang desain kampanye)</vt:lpstr>
      <vt:lpstr>PowerPoint Presentation</vt:lpstr>
      <vt:lpstr>Jenis huruf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Tipografi (dalam merancang desain kampanye)</dc:title>
  <dc:creator>ismail - [2010]</dc:creator>
  <cp:lastModifiedBy>ismail - [2010]</cp:lastModifiedBy>
  <cp:revision>3</cp:revision>
  <dcterms:created xsi:type="dcterms:W3CDTF">2017-12-05T01:57:58Z</dcterms:created>
  <dcterms:modified xsi:type="dcterms:W3CDTF">2017-12-05T02:03:32Z</dcterms:modified>
</cp:coreProperties>
</file>