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0693400" cy="7562850"/>
  <p:notesSz cx="10693400" cy="75628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9" d="100"/>
          <a:sy n="69" d="100"/>
        </p:scale>
        <p:origin x="-1080" y="-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rgbClr val="939598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885"/>
              </a:lnSpc>
            </a:pPr>
            <a:r>
              <a:rPr spc="-45" dirty="0"/>
              <a:t>Tim </a:t>
            </a:r>
            <a:r>
              <a:rPr spc="-25" dirty="0"/>
              <a:t>Dosen</a:t>
            </a:r>
            <a:r>
              <a:rPr spc="-55" dirty="0"/>
              <a:t> </a:t>
            </a:r>
            <a:r>
              <a:rPr spc="-120" dirty="0"/>
              <a:t>:</a:t>
            </a:r>
          </a:p>
          <a:p>
            <a:pPr marL="12700" marR="5080">
              <a:lnSpc>
                <a:spcPct val="110800"/>
              </a:lnSpc>
            </a:pPr>
            <a:r>
              <a:rPr spc="-25" dirty="0"/>
              <a:t>Christophera </a:t>
            </a:r>
            <a:r>
              <a:rPr spc="-20" dirty="0"/>
              <a:t>R. Lucius  </a:t>
            </a:r>
            <a:r>
              <a:rPr spc="-25" dirty="0"/>
              <a:t>Ahmad</a:t>
            </a:r>
            <a:r>
              <a:rPr spc="105" dirty="0"/>
              <a:t> </a:t>
            </a:r>
            <a:r>
              <a:rPr spc="-20" dirty="0"/>
              <a:t>Fuad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5/24/2018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rgbClr val="939598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rgbClr val="939598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885"/>
              </a:lnSpc>
            </a:pPr>
            <a:r>
              <a:rPr spc="-45" dirty="0"/>
              <a:t>Tim </a:t>
            </a:r>
            <a:r>
              <a:rPr spc="-25" dirty="0"/>
              <a:t>Dosen</a:t>
            </a:r>
            <a:r>
              <a:rPr spc="-55" dirty="0"/>
              <a:t> </a:t>
            </a:r>
            <a:r>
              <a:rPr spc="-120" dirty="0"/>
              <a:t>:</a:t>
            </a:r>
          </a:p>
          <a:p>
            <a:pPr marL="12700" marR="5080">
              <a:lnSpc>
                <a:spcPct val="110800"/>
              </a:lnSpc>
            </a:pPr>
            <a:r>
              <a:rPr spc="-25" dirty="0"/>
              <a:t>Christophera </a:t>
            </a:r>
            <a:r>
              <a:rPr spc="-20" dirty="0"/>
              <a:t>R. Lucius  </a:t>
            </a:r>
            <a:r>
              <a:rPr spc="-25" dirty="0"/>
              <a:t>Ahmad</a:t>
            </a:r>
            <a:r>
              <a:rPr spc="105" dirty="0"/>
              <a:t> </a:t>
            </a:r>
            <a:r>
              <a:rPr spc="-20" dirty="0"/>
              <a:t>Fuad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5/24/2018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rgbClr val="939598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rgbClr val="939598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885"/>
              </a:lnSpc>
            </a:pPr>
            <a:r>
              <a:rPr spc="-45" dirty="0"/>
              <a:t>Tim </a:t>
            </a:r>
            <a:r>
              <a:rPr spc="-25" dirty="0"/>
              <a:t>Dosen</a:t>
            </a:r>
            <a:r>
              <a:rPr spc="-55" dirty="0"/>
              <a:t> </a:t>
            </a:r>
            <a:r>
              <a:rPr spc="-120" dirty="0"/>
              <a:t>:</a:t>
            </a:r>
          </a:p>
          <a:p>
            <a:pPr marL="12700" marR="5080">
              <a:lnSpc>
                <a:spcPct val="110800"/>
              </a:lnSpc>
            </a:pPr>
            <a:r>
              <a:rPr spc="-25" dirty="0"/>
              <a:t>Christophera </a:t>
            </a:r>
            <a:r>
              <a:rPr spc="-20" dirty="0"/>
              <a:t>R. Lucius  </a:t>
            </a:r>
            <a:r>
              <a:rPr spc="-25" dirty="0"/>
              <a:t>Ahmad</a:t>
            </a:r>
            <a:r>
              <a:rPr spc="105" dirty="0"/>
              <a:t> </a:t>
            </a:r>
            <a:r>
              <a:rPr spc="-20" dirty="0"/>
              <a:t>Fuad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5/24/2018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rgbClr val="939598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rgbClr val="939598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885"/>
              </a:lnSpc>
            </a:pPr>
            <a:r>
              <a:rPr spc="-45" dirty="0"/>
              <a:t>Tim </a:t>
            </a:r>
            <a:r>
              <a:rPr spc="-25" dirty="0"/>
              <a:t>Dosen</a:t>
            </a:r>
            <a:r>
              <a:rPr spc="-55" dirty="0"/>
              <a:t> </a:t>
            </a:r>
            <a:r>
              <a:rPr spc="-120" dirty="0"/>
              <a:t>:</a:t>
            </a:r>
          </a:p>
          <a:p>
            <a:pPr marL="12700" marR="5080">
              <a:lnSpc>
                <a:spcPct val="110800"/>
              </a:lnSpc>
            </a:pPr>
            <a:r>
              <a:rPr spc="-25" dirty="0"/>
              <a:t>Christophera </a:t>
            </a:r>
            <a:r>
              <a:rPr spc="-20" dirty="0"/>
              <a:t>R. Lucius  </a:t>
            </a:r>
            <a:r>
              <a:rPr spc="-25" dirty="0"/>
              <a:t>Ahmad</a:t>
            </a:r>
            <a:r>
              <a:rPr spc="105" dirty="0"/>
              <a:t> </a:t>
            </a:r>
            <a:r>
              <a:rPr spc="-20" dirty="0"/>
              <a:t>Fuad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5/24/2018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rgbClr val="939598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885"/>
              </a:lnSpc>
            </a:pPr>
            <a:r>
              <a:rPr spc="-45" dirty="0"/>
              <a:t>Tim </a:t>
            </a:r>
            <a:r>
              <a:rPr spc="-25" dirty="0"/>
              <a:t>Dosen</a:t>
            </a:r>
            <a:r>
              <a:rPr spc="-55" dirty="0"/>
              <a:t> </a:t>
            </a:r>
            <a:r>
              <a:rPr spc="-120" dirty="0"/>
              <a:t>:</a:t>
            </a:r>
          </a:p>
          <a:p>
            <a:pPr marL="12700" marR="5080">
              <a:lnSpc>
                <a:spcPct val="110800"/>
              </a:lnSpc>
            </a:pPr>
            <a:r>
              <a:rPr spc="-25" dirty="0"/>
              <a:t>Christophera </a:t>
            </a:r>
            <a:r>
              <a:rPr spc="-20" dirty="0"/>
              <a:t>R. Lucius  </a:t>
            </a:r>
            <a:r>
              <a:rPr spc="-25" dirty="0"/>
              <a:t>Ahmad</a:t>
            </a:r>
            <a:r>
              <a:rPr spc="105" dirty="0"/>
              <a:t> </a:t>
            </a:r>
            <a:r>
              <a:rPr spc="-20" dirty="0"/>
              <a:t>Fuad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5/24/2018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5"/>
            <a:ext cx="10690956" cy="755677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337299" y="1099305"/>
            <a:ext cx="3397885" cy="635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0" i="0">
                <a:solidFill>
                  <a:srgbClr val="939598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427299" y="3243305"/>
            <a:ext cx="7838800" cy="30302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7277317" y="6551010"/>
            <a:ext cx="1841500" cy="8026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600" b="0" i="0">
                <a:solidFill>
                  <a:srgbClr val="939598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885"/>
              </a:lnSpc>
            </a:pPr>
            <a:r>
              <a:rPr spc="-45" dirty="0"/>
              <a:t>Tim </a:t>
            </a:r>
            <a:r>
              <a:rPr spc="-25" dirty="0"/>
              <a:t>Dosen</a:t>
            </a:r>
            <a:r>
              <a:rPr spc="-55" dirty="0"/>
              <a:t> </a:t>
            </a:r>
            <a:r>
              <a:rPr spc="-120" dirty="0"/>
              <a:t>:</a:t>
            </a:r>
          </a:p>
          <a:p>
            <a:pPr marL="12700" marR="5080">
              <a:lnSpc>
                <a:spcPct val="110800"/>
              </a:lnSpc>
            </a:pPr>
            <a:r>
              <a:rPr spc="-25" dirty="0"/>
              <a:t>Christophera </a:t>
            </a:r>
            <a:r>
              <a:rPr spc="-20" dirty="0"/>
              <a:t>R. Lucius  </a:t>
            </a:r>
            <a:r>
              <a:rPr spc="-25" dirty="0"/>
              <a:t>Ahmad</a:t>
            </a:r>
            <a:r>
              <a:rPr spc="105" dirty="0"/>
              <a:t> </a:t>
            </a:r>
            <a:r>
              <a:rPr spc="-20" dirty="0"/>
              <a:t>Fuad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5/24/2018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37299" y="1572505"/>
            <a:ext cx="3326129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524000" algn="l"/>
              </a:tabLst>
            </a:pPr>
            <a:r>
              <a:rPr lang="en-US" sz="2400" spc="-35" dirty="0" smtClean="0">
                <a:solidFill>
                  <a:srgbClr val="FFFFFF"/>
                </a:solidFill>
                <a:latin typeface="Times New Roman"/>
                <a:cs typeface="Times New Roman"/>
              </a:rPr>
              <a:t>D VK 654</a:t>
            </a:r>
            <a:endParaRPr lang="en-US" sz="2400" dirty="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000885" algn="l"/>
              </a:tabLst>
            </a:pPr>
            <a:r>
              <a:rPr spc="-210" dirty="0"/>
              <a:t>Corporate	</a:t>
            </a:r>
            <a:r>
              <a:rPr spc="-200" dirty="0"/>
              <a:t>Identity</a:t>
            </a:r>
          </a:p>
        </p:txBody>
      </p:sp>
      <p:sp>
        <p:nvSpPr>
          <p:cNvPr id="5" name="object 5"/>
          <p:cNvSpPr/>
          <p:nvPr/>
        </p:nvSpPr>
        <p:spPr>
          <a:xfrm>
            <a:off x="1474422" y="3613021"/>
            <a:ext cx="501650" cy="612140"/>
          </a:xfrm>
          <a:custGeom>
            <a:avLst/>
            <a:gdLst/>
            <a:ahLst/>
            <a:cxnLst/>
            <a:rect l="l" t="t" r="r" b="b"/>
            <a:pathLst>
              <a:path w="501650" h="612139">
                <a:moveTo>
                  <a:pt x="56362" y="18237"/>
                </a:moveTo>
                <a:lnTo>
                  <a:pt x="56362" y="595871"/>
                </a:lnTo>
                <a:lnTo>
                  <a:pt x="0" y="595871"/>
                </a:lnTo>
                <a:lnTo>
                  <a:pt x="0" y="611873"/>
                </a:lnTo>
                <a:lnTo>
                  <a:pt x="236169" y="611873"/>
                </a:lnTo>
                <a:lnTo>
                  <a:pt x="263122" y="610310"/>
                </a:lnTo>
                <a:lnTo>
                  <a:pt x="314729" y="597803"/>
                </a:lnTo>
                <a:lnTo>
                  <a:pt x="362906" y="573183"/>
                </a:lnTo>
                <a:lnTo>
                  <a:pt x="405488" y="538860"/>
                </a:lnTo>
                <a:lnTo>
                  <a:pt x="441826" y="495700"/>
                </a:lnTo>
                <a:lnTo>
                  <a:pt x="470143" y="446494"/>
                </a:lnTo>
                <a:lnTo>
                  <a:pt x="489926" y="392211"/>
                </a:lnTo>
                <a:lnTo>
                  <a:pt x="499919" y="335886"/>
                </a:lnTo>
                <a:lnTo>
                  <a:pt x="501167" y="307149"/>
                </a:lnTo>
                <a:lnTo>
                  <a:pt x="499807" y="278603"/>
                </a:lnTo>
                <a:lnTo>
                  <a:pt x="488930" y="222138"/>
                </a:lnTo>
                <a:lnTo>
                  <a:pt x="467520" y="167141"/>
                </a:lnTo>
                <a:lnTo>
                  <a:pt x="437707" y="117331"/>
                </a:lnTo>
                <a:lnTo>
                  <a:pt x="400218" y="73776"/>
                </a:lnTo>
                <a:lnTo>
                  <a:pt x="357288" y="39129"/>
                </a:lnTo>
                <a:lnTo>
                  <a:pt x="309763" y="14241"/>
                </a:lnTo>
                <a:lnTo>
                  <a:pt x="260467" y="1583"/>
                </a:lnTo>
                <a:lnTo>
                  <a:pt x="235331" y="0"/>
                </a:lnTo>
                <a:lnTo>
                  <a:pt x="0" y="1498"/>
                </a:lnTo>
                <a:lnTo>
                  <a:pt x="0" y="18237"/>
                </a:lnTo>
                <a:lnTo>
                  <a:pt x="56362" y="18237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636640" y="3629773"/>
            <a:ext cx="227965" cy="579120"/>
          </a:xfrm>
          <a:custGeom>
            <a:avLst/>
            <a:gdLst/>
            <a:ahLst/>
            <a:cxnLst/>
            <a:rect l="l" t="t" r="r" b="b"/>
            <a:pathLst>
              <a:path w="227964" h="579120">
                <a:moveTo>
                  <a:pt x="0" y="579120"/>
                </a:moveTo>
                <a:lnTo>
                  <a:pt x="0" y="0"/>
                </a:lnTo>
                <a:lnTo>
                  <a:pt x="71627" y="0"/>
                </a:lnTo>
                <a:lnTo>
                  <a:pt x="122386" y="10953"/>
                </a:lnTo>
                <a:lnTo>
                  <a:pt x="162686" y="43815"/>
                </a:lnTo>
                <a:lnTo>
                  <a:pt x="192730" y="93268"/>
                </a:lnTo>
                <a:lnTo>
                  <a:pt x="212724" y="154038"/>
                </a:lnTo>
                <a:lnTo>
                  <a:pt x="223961" y="221703"/>
                </a:lnTo>
                <a:lnTo>
                  <a:pt x="227710" y="291884"/>
                </a:lnTo>
                <a:lnTo>
                  <a:pt x="227356" y="318958"/>
                </a:lnTo>
                <a:lnTo>
                  <a:pt x="224517" y="370908"/>
                </a:lnTo>
                <a:lnTo>
                  <a:pt x="218562" y="419826"/>
                </a:lnTo>
                <a:lnTo>
                  <a:pt x="207818" y="465080"/>
                </a:lnTo>
                <a:lnTo>
                  <a:pt x="191697" y="506050"/>
                </a:lnTo>
                <a:lnTo>
                  <a:pt x="168347" y="539627"/>
                </a:lnTo>
                <a:lnTo>
                  <a:pt x="137360" y="564686"/>
                </a:lnTo>
                <a:lnTo>
                  <a:pt x="98108" y="577517"/>
                </a:lnTo>
                <a:lnTo>
                  <a:pt x="75349" y="579120"/>
                </a:lnTo>
                <a:lnTo>
                  <a:pt x="0" y="57912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015881" y="3600010"/>
            <a:ext cx="362585" cy="641350"/>
          </a:xfrm>
          <a:custGeom>
            <a:avLst/>
            <a:gdLst/>
            <a:ahLst/>
            <a:cxnLst/>
            <a:rect l="l" t="t" r="r" b="b"/>
            <a:pathLst>
              <a:path w="362585" h="641350">
                <a:moveTo>
                  <a:pt x="281101" y="281279"/>
                </a:moveTo>
                <a:lnTo>
                  <a:pt x="279880" y="333152"/>
                </a:lnTo>
                <a:lnTo>
                  <a:pt x="250560" y="366437"/>
                </a:lnTo>
                <a:lnTo>
                  <a:pt x="202590" y="371881"/>
                </a:lnTo>
                <a:lnTo>
                  <a:pt x="162229" y="371881"/>
                </a:lnTo>
                <a:lnTo>
                  <a:pt x="162229" y="31242"/>
                </a:lnTo>
                <a:lnTo>
                  <a:pt x="209473" y="31242"/>
                </a:lnTo>
                <a:lnTo>
                  <a:pt x="262308" y="36012"/>
                </a:lnTo>
                <a:lnTo>
                  <a:pt x="306590" y="50317"/>
                </a:lnTo>
                <a:lnTo>
                  <a:pt x="336583" y="79271"/>
                </a:lnTo>
                <a:lnTo>
                  <a:pt x="346583" y="127990"/>
                </a:lnTo>
                <a:lnTo>
                  <a:pt x="346583" y="189001"/>
                </a:lnTo>
                <a:lnTo>
                  <a:pt x="362585" y="189001"/>
                </a:lnTo>
                <a:lnTo>
                  <a:pt x="362585" y="0"/>
                </a:lnTo>
                <a:lnTo>
                  <a:pt x="346583" y="0"/>
                </a:lnTo>
                <a:lnTo>
                  <a:pt x="346583" y="14503"/>
                </a:lnTo>
                <a:lnTo>
                  <a:pt x="0" y="14503"/>
                </a:lnTo>
                <a:lnTo>
                  <a:pt x="0" y="31242"/>
                </a:lnTo>
                <a:lnTo>
                  <a:pt x="56375" y="31242"/>
                </a:lnTo>
                <a:lnTo>
                  <a:pt x="56375" y="608888"/>
                </a:lnTo>
                <a:lnTo>
                  <a:pt x="0" y="608888"/>
                </a:lnTo>
                <a:lnTo>
                  <a:pt x="0" y="624890"/>
                </a:lnTo>
                <a:lnTo>
                  <a:pt x="345097" y="624890"/>
                </a:lnTo>
                <a:lnTo>
                  <a:pt x="345097" y="640880"/>
                </a:lnTo>
                <a:lnTo>
                  <a:pt x="361835" y="640880"/>
                </a:lnTo>
                <a:lnTo>
                  <a:pt x="361835" y="489267"/>
                </a:lnTo>
                <a:lnTo>
                  <a:pt x="345097" y="489267"/>
                </a:lnTo>
                <a:lnTo>
                  <a:pt x="345097" y="526656"/>
                </a:lnTo>
                <a:lnTo>
                  <a:pt x="343085" y="549787"/>
                </a:lnTo>
                <a:lnTo>
                  <a:pt x="312915" y="593077"/>
                </a:lnTo>
                <a:lnTo>
                  <a:pt x="275890" y="605123"/>
                </a:lnTo>
                <a:lnTo>
                  <a:pt x="229196" y="609625"/>
                </a:lnTo>
                <a:lnTo>
                  <a:pt x="224116" y="609142"/>
                </a:lnTo>
                <a:lnTo>
                  <a:pt x="217538" y="608888"/>
                </a:lnTo>
                <a:lnTo>
                  <a:pt x="209473" y="608888"/>
                </a:lnTo>
                <a:lnTo>
                  <a:pt x="162229" y="608888"/>
                </a:lnTo>
                <a:lnTo>
                  <a:pt x="162229" y="386384"/>
                </a:lnTo>
                <a:lnTo>
                  <a:pt x="201104" y="386384"/>
                </a:lnTo>
                <a:lnTo>
                  <a:pt x="212458" y="386384"/>
                </a:lnTo>
                <a:lnTo>
                  <a:pt x="226645" y="387037"/>
                </a:lnTo>
                <a:lnTo>
                  <a:pt x="269098" y="403450"/>
                </a:lnTo>
                <a:lnTo>
                  <a:pt x="279615" y="440524"/>
                </a:lnTo>
                <a:lnTo>
                  <a:pt x="279615" y="477735"/>
                </a:lnTo>
                <a:lnTo>
                  <a:pt x="296354" y="477735"/>
                </a:lnTo>
                <a:lnTo>
                  <a:pt x="296354" y="281279"/>
                </a:lnTo>
                <a:lnTo>
                  <a:pt x="281101" y="281279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439532" y="3614520"/>
            <a:ext cx="516890" cy="610870"/>
          </a:xfrm>
          <a:custGeom>
            <a:avLst/>
            <a:gdLst/>
            <a:ahLst/>
            <a:cxnLst/>
            <a:rect l="l" t="t" r="r" b="b"/>
            <a:pathLst>
              <a:path w="516889" h="610870">
                <a:moveTo>
                  <a:pt x="210223" y="16738"/>
                </a:moveTo>
                <a:lnTo>
                  <a:pt x="210223" y="0"/>
                </a:lnTo>
                <a:lnTo>
                  <a:pt x="0" y="0"/>
                </a:lnTo>
                <a:lnTo>
                  <a:pt x="0" y="16738"/>
                </a:lnTo>
                <a:lnTo>
                  <a:pt x="48005" y="16738"/>
                </a:lnTo>
                <a:lnTo>
                  <a:pt x="236829" y="610374"/>
                </a:lnTo>
                <a:lnTo>
                  <a:pt x="254495" y="610374"/>
                </a:lnTo>
                <a:lnTo>
                  <a:pt x="415239" y="110502"/>
                </a:lnTo>
                <a:lnTo>
                  <a:pt x="423146" y="88680"/>
                </a:lnTo>
                <a:lnTo>
                  <a:pt x="440681" y="53609"/>
                </a:lnTo>
                <a:lnTo>
                  <a:pt x="475253" y="22644"/>
                </a:lnTo>
                <a:lnTo>
                  <a:pt x="510489" y="16738"/>
                </a:lnTo>
                <a:lnTo>
                  <a:pt x="516623" y="16738"/>
                </a:lnTo>
                <a:lnTo>
                  <a:pt x="516623" y="0"/>
                </a:lnTo>
                <a:lnTo>
                  <a:pt x="357377" y="0"/>
                </a:lnTo>
                <a:lnTo>
                  <a:pt x="357377" y="16738"/>
                </a:lnTo>
                <a:lnTo>
                  <a:pt x="365010" y="16738"/>
                </a:lnTo>
                <a:lnTo>
                  <a:pt x="384296" y="19122"/>
                </a:lnTo>
                <a:lnTo>
                  <a:pt x="398071" y="26273"/>
                </a:lnTo>
                <a:lnTo>
                  <a:pt x="406337" y="38191"/>
                </a:lnTo>
                <a:lnTo>
                  <a:pt x="409092" y="54876"/>
                </a:lnTo>
                <a:lnTo>
                  <a:pt x="408475" y="62767"/>
                </a:lnTo>
                <a:lnTo>
                  <a:pt x="406627" y="74172"/>
                </a:lnTo>
                <a:lnTo>
                  <a:pt x="403547" y="89089"/>
                </a:lnTo>
                <a:lnTo>
                  <a:pt x="399237" y="107518"/>
                </a:lnTo>
                <a:lnTo>
                  <a:pt x="288734" y="448157"/>
                </a:lnTo>
                <a:lnTo>
                  <a:pt x="153111" y="16738"/>
                </a:lnTo>
                <a:lnTo>
                  <a:pt x="210223" y="16738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018618" y="3600010"/>
            <a:ext cx="362585" cy="641350"/>
          </a:xfrm>
          <a:custGeom>
            <a:avLst/>
            <a:gdLst/>
            <a:ahLst/>
            <a:cxnLst/>
            <a:rect l="l" t="t" r="r" b="b"/>
            <a:pathLst>
              <a:path w="362585" h="641350">
                <a:moveTo>
                  <a:pt x="281101" y="281279"/>
                </a:moveTo>
                <a:lnTo>
                  <a:pt x="279880" y="333152"/>
                </a:lnTo>
                <a:lnTo>
                  <a:pt x="250560" y="366437"/>
                </a:lnTo>
                <a:lnTo>
                  <a:pt x="202590" y="371881"/>
                </a:lnTo>
                <a:lnTo>
                  <a:pt x="162229" y="371881"/>
                </a:lnTo>
                <a:lnTo>
                  <a:pt x="162229" y="31242"/>
                </a:lnTo>
                <a:lnTo>
                  <a:pt x="209473" y="31242"/>
                </a:lnTo>
                <a:lnTo>
                  <a:pt x="262308" y="36012"/>
                </a:lnTo>
                <a:lnTo>
                  <a:pt x="306590" y="50317"/>
                </a:lnTo>
                <a:lnTo>
                  <a:pt x="336583" y="79271"/>
                </a:lnTo>
                <a:lnTo>
                  <a:pt x="346583" y="127990"/>
                </a:lnTo>
                <a:lnTo>
                  <a:pt x="346583" y="189001"/>
                </a:lnTo>
                <a:lnTo>
                  <a:pt x="362585" y="189001"/>
                </a:lnTo>
                <a:lnTo>
                  <a:pt x="362585" y="0"/>
                </a:lnTo>
                <a:lnTo>
                  <a:pt x="346583" y="0"/>
                </a:lnTo>
                <a:lnTo>
                  <a:pt x="346583" y="14503"/>
                </a:lnTo>
                <a:lnTo>
                  <a:pt x="0" y="14503"/>
                </a:lnTo>
                <a:lnTo>
                  <a:pt x="0" y="31242"/>
                </a:lnTo>
                <a:lnTo>
                  <a:pt x="56375" y="31242"/>
                </a:lnTo>
                <a:lnTo>
                  <a:pt x="56375" y="608888"/>
                </a:lnTo>
                <a:lnTo>
                  <a:pt x="0" y="608888"/>
                </a:lnTo>
                <a:lnTo>
                  <a:pt x="0" y="624890"/>
                </a:lnTo>
                <a:lnTo>
                  <a:pt x="345097" y="624890"/>
                </a:lnTo>
                <a:lnTo>
                  <a:pt x="345097" y="640880"/>
                </a:lnTo>
                <a:lnTo>
                  <a:pt x="361835" y="640880"/>
                </a:lnTo>
                <a:lnTo>
                  <a:pt x="361835" y="489267"/>
                </a:lnTo>
                <a:lnTo>
                  <a:pt x="345097" y="489267"/>
                </a:lnTo>
                <a:lnTo>
                  <a:pt x="345097" y="526656"/>
                </a:lnTo>
                <a:lnTo>
                  <a:pt x="343085" y="549787"/>
                </a:lnTo>
                <a:lnTo>
                  <a:pt x="312915" y="593077"/>
                </a:lnTo>
                <a:lnTo>
                  <a:pt x="275890" y="605123"/>
                </a:lnTo>
                <a:lnTo>
                  <a:pt x="229196" y="609625"/>
                </a:lnTo>
                <a:lnTo>
                  <a:pt x="224116" y="609142"/>
                </a:lnTo>
                <a:lnTo>
                  <a:pt x="217538" y="608888"/>
                </a:lnTo>
                <a:lnTo>
                  <a:pt x="209473" y="608888"/>
                </a:lnTo>
                <a:lnTo>
                  <a:pt x="162229" y="608888"/>
                </a:lnTo>
                <a:lnTo>
                  <a:pt x="162229" y="386384"/>
                </a:lnTo>
                <a:lnTo>
                  <a:pt x="201104" y="386384"/>
                </a:lnTo>
                <a:lnTo>
                  <a:pt x="212458" y="386384"/>
                </a:lnTo>
                <a:lnTo>
                  <a:pt x="226645" y="387037"/>
                </a:lnTo>
                <a:lnTo>
                  <a:pt x="269098" y="403450"/>
                </a:lnTo>
                <a:lnTo>
                  <a:pt x="279615" y="440524"/>
                </a:lnTo>
                <a:lnTo>
                  <a:pt x="279615" y="477735"/>
                </a:lnTo>
                <a:lnTo>
                  <a:pt x="296354" y="477735"/>
                </a:lnTo>
                <a:lnTo>
                  <a:pt x="296354" y="281279"/>
                </a:lnTo>
                <a:lnTo>
                  <a:pt x="281101" y="281279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445060" y="3614520"/>
            <a:ext cx="361950" cy="626745"/>
          </a:xfrm>
          <a:custGeom>
            <a:avLst/>
            <a:gdLst/>
            <a:ahLst/>
            <a:cxnLst/>
            <a:rect l="l" t="t" r="r" b="b"/>
            <a:pathLst>
              <a:path w="361950" h="626745">
                <a:moveTo>
                  <a:pt x="0" y="16738"/>
                </a:moveTo>
                <a:lnTo>
                  <a:pt x="56362" y="16738"/>
                </a:lnTo>
                <a:lnTo>
                  <a:pt x="56362" y="594372"/>
                </a:lnTo>
                <a:lnTo>
                  <a:pt x="0" y="594372"/>
                </a:lnTo>
                <a:lnTo>
                  <a:pt x="0" y="610374"/>
                </a:lnTo>
                <a:lnTo>
                  <a:pt x="345097" y="610374"/>
                </a:lnTo>
                <a:lnTo>
                  <a:pt x="345097" y="626376"/>
                </a:lnTo>
                <a:lnTo>
                  <a:pt x="361835" y="626376"/>
                </a:lnTo>
                <a:lnTo>
                  <a:pt x="361835" y="474751"/>
                </a:lnTo>
                <a:lnTo>
                  <a:pt x="345097" y="474751"/>
                </a:lnTo>
                <a:lnTo>
                  <a:pt x="345097" y="512152"/>
                </a:lnTo>
                <a:lnTo>
                  <a:pt x="344183" y="529959"/>
                </a:lnTo>
                <a:lnTo>
                  <a:pt x="330492" y="568236"/>
                </a:lnTo>
                <a:lnTo>
                  <a:pt x="296075" y="590283"/>
                </a:lnTo>
                <a:lnTo>
                  <a:pt x="246684" y="594372"/>
                </a:lnTo>
                <a:lnTo>
                  <a:pt x="162217" y="594372"/>
                </a:lnTo>
                <a:lnTo>
                  <a:pt x="162217" y="16738"/>
                </a:lnTo>
                <a:lnTo>
                  <a:pt x="217106" y="16738"/>
                </a:lnTo>
                <a:lnTo>
                  <a:pt x="217106" y="0"/>
                </a:lnTo>
                <a:lnTo>
                  <a:pt x="0" y="0"/>
                </a:lnTo>
                <a:lnTo>
                  <a:pt x="0" y="16738"/>
                </a:lnTo>
                <a:close/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849163" y="3615998"/>
            <a:ext cx="481330" cy="608965"/>
          </a:xfrm>
          <a:custGeom>
            <a:avLst/>
            <a:gdLst/>
            <a:ahLst/>
            <a:cxnLst/>
            <a:rect l="l" t="t" r="r" b="b"/>
            <a:pathLst>
              <a:path w="481329" h="608964">
                <a:moveTo>
                  <a:pt x="141147" y="25400"/>
                </a:moveTo>
                <a:lnTo>
                  <a:pt x="99748" y="55375"/>
                </a:lnTo>
                <a:lnTo>
                  <a:pt x="64808" y="94513"/>
                </a:lnTo>
                <a:lnTo>
                  <a:pt x="36891" y="140955"/>
                </a:lnTo>
                <a:lnTo>
                  <a:pt x="16548" y="192836"/>
                </a:lnTo>
                <a:lnTo>
                  <a:pt x="4140" y="247969"/>
                </a:lnTo>
                <a:lnTo>
                  <a:pt x="0" y="304177"/>
                </a:lnTo>
                <a:lnTo>
                  <a:pt x="1847" y="341954"/>
                </a:lnTo>
                <a:lnTo>
                  <a:pt x="16630" y="415339"/>
                </a:lnTo>
                <a:lnTo>
                  <a:pt x="45953" y="484536"/>
                </a:lnTo>
                <a:lnTo>
                  <a:pt x="88353" y="541648"/>
                </a:lnTo>
                <a:lnTo>
                  <a:pt x="143029" y="584303"/>
                </a:lnTo>
                <a:lnTo>
                  <a:pt x="206628" y="606168"/>
                </a:lnTo>
                <a:lnTo>
                  <a:pt x="241566" y="608901"/>
                </a:lnTo>
                <a:lnTo>
                  <a:pt x="276304" y="606168"/>
                </a:lnTo>
                <a:lnTo>
                  <a:pt x="339441" y="584303"/>
                </a:lnTo>
                <a:lnTo>
                  <a:pt x="393579" y="541653"/>
                </a:lnTo>
                <a:lnTo>
                  <a:pt x="435461" y="484590"/>
                </a:lnTo>
                <a:lnTo>
                  <a:pt x="464346" y="415463"/>
                </a:lnTo>
                <a:lnTo>
                  <a:pt x="478901" y="342025"/>
                </a:lnTo>
                <a:lnTo>
                  <a:pt x="480720" y="304177"/>
                </a:lnTo>
                <a:lnTo>
                  <a:pt x="479679" y="275552"/>
                </a:lnTo>
                <a:lnTo>
                  <a:pt x="471354" y="219602"/>
                </a:lnTo>
                <a:lnTo>
                  <a:pt x="454823" y="165829"/>
                </a:lnTo>
                <a:lnTo>
                  <a:pt x="430791" y="116947"/>
                </a:lnTo>
                <a:lnTo>
                  <a:pt x="399437" y="73875"/>
                </a:lnTo>
                <a:lnTo>
                  <a:pt x="361222" y="39361"/>
                </a:lnTo>
                <a:lnTo>
                  <a:pt x="316462" y="14342"/>
                </a:lnTo>
                <a:lnTo>
                  <a:pt x="266622" y="1594"/>
                </a:lnTo>
                <a:lnTo>
                  <a:pt x="239890" y="0"/>
                </a:lnTo>
                <a:lnTo>
                  <a:pt x="213424" y="1588"/>
                </a:lnTo>
                <a:lnTo>
                  <a:pt x="188147" y="6351"/>
                </a:lnTo>
                <a:lnTo>
                  <a:pt x="164055" y="14289"/>
                </a:lnTo>
                <a:lnTo>
                  <a:pt x="141147" y="2540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964135" y="3634235"/>
            <a:ext cx="248920" cy="573405"/>
          </a:xfrm>
          <a:custGeom>
            <a:avLst/>
            <a:gdLst/>
            <a:ahLst/>
            <a:cxnLst/>
            <a:rect l="l" t="t" r="r" b="b"/>
            <a:pathLst>
              <a:path w="248920" h="573404">
                <a:moveTo>
                  <a:pt x="2882" y="181902"/>
                </a:moveTo>
                <a:lnTo>
                  <a:pt x="8018" y="137666"/>
                </a:lnTo>
                <a:lnTo>
                  <a:pt x="17678" y="94449"/>
                </a:lnTo>
                <a:lnTo>
                  <a:pt x="32993" y="55949"/>
                </a:lnTo>
                <a:lnTo>
                  <a:pt x="69010" y="14551"/>
                </a:lnTo>
                <a:lnTo>
                  <a:pt x="123342" y="0"/>
                </a:lnTo>
                <a:lnTo>
                  <a:pt x="149084" y="2936"/>
                </a:lnTo>
                <a:lnTo>
                  <a:pt x="190381" y="26430"/>
                </a:lnTo>
                <a:lnTo>
                  <a:pt x="218528" y="71381"/>
                </a:lnTo>
                <a:lnTo>
                  <a:pt x="236059" y="125531"/>
                </a:lnTo>
                <a:lnTo>
                  <a:pt x="244224" y="186544"/>
                </a:lnTo>
                <a:lnTo>
                  <a:pt x="247901" y="252566"/>
                </a:lnTo>
                <a:lnTo>
                  <a:pt x="248361" y="287337"/>
                </a:lnTo>
                <a:lnTo>
                  <a:pt x="247911" y="326170"/>
                </a:lnTo>
                <a:lnTo>
                  <a:pt x="244326" y="396231"/>
                </a:lnTo>
                <a:lnTo>
                  <a:pt x="236338" y="456357"/>
                </a:lnTo>
                <a:lnTo>
                  <a:pt x="218940" y="507768"/>
                </a:lnTo>
                <a:lnTo>
                  <a:pt x="190850" y="549044"/>
                </a:lnTo>
                <a:lnTo>
                  <a:pt x="149321" y="570495"/>
                </a:lnTo>
                <a:lnTo>
                  <a:pt x="123342" y="573176"/>
                </a:lnTo>
                <a:lnTo>
                  <a:pt x="103106" y="571571"/>
                </a:lnTo>
                <a:lnTo>
                  <a:pt x="55257" y="547497"/>
                </a:lnTo>
                <a:lnTo>
                  <a:pt x="24609" y="499446"/>
                </a:lnTo>
                <a:lnTo>
                  <a:pt x="12335" y="457767"/>
                </a:lnTo>
                <a:lnTo>
                  <a:pt x="4892" y="414175"/>
                </a:lnTo>
                <a:lnTo>
                  <a:pt x="1618" y="368753"/>
                </a:lnTo>
                <a:lnTo>
                  <a:pt x="178" y="316417"/>
                </a:lnTo>
                <a:lnTo>
                  <a:pt x="0" y="287337"/>
                </a:lnTo>
                <a:lnTo>
                  <a:pt x="178" y="257995"/>
                </a:lnTo>
                <a:lnTo>
                  <a:pt x="717" y="230643"/>
                </a:lnTo>
                <a:lnTo>
                  <a:pt x="1618" y="205279"/>
                </a:lnTo>
                <a:lnTo>
                  <a:pt x="2882" y="181902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4534105" y="3631258"/>
            <a:ext cx="135890" cy="342265"/>
          </a:xfrm>
          <a:custGeom>
            <a:avLst/>
            <a:gdLst/>
            <a:ahLst/>
            <a:cxnLst/>
            <a:rect l="l" t="t" r="r" b="b"/>
            <a:pathLst>
              <a:path w="135889" h="342264">
                <a:moveTo>
                  <a:pt x="0" y="0"/>
                </a:moveTo>
                <a:lnTo>
                  <a:pt x="18973" y="0"/>
                </a:lnTo>
                <a:lnTo>
                  <a:pt x="59655" y="6310"/>
                </a:lnTo>
                <a:lnTo>
                  <a:pt x="91661" y="25242"/>
                </a:lnTo>
                <a:lnTo>
                  <a:pt x="114992" y="56795"/>
                </a:lnTo>
                <a:lnTo>
                  <a:pt x="129646" y="100967"/>
                </a:lnTo>
                <a:lnTo>
                  <a:pt x="135623" y="157759"/>
                </a:lnTo>
                <a:lnTo>
                  <a:pt x="133454" y="208113"/>
                </a:lnTo>
                <a:lnTo>
                  <a:pt x="126947" y="249407"/>
                </a:lnTo>
                <a:lnTo>
                  <a:pt x="100926" y="304812"/>
                </a:lnTo>
                <a:lnTo>
                  <a:pt x="62156" y="332792"/>
                </a:lnTo>
                <a:lnTo>
                  <a:pt x="15252" y="342112"/>
                </a:lnTo>
                <a:lnTo>
                  <a:pt x="0" y="342112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4371888" y="3614520"/>
            <a:ext cx="415290" cy="610870"/>
          </a:xfrm>
          <a:custGeom>
            <a:avLst/>
            <a:gdLst/>
            <a:ahLst/>
            <a:cxnLst/>
            <a:rect l="l" t="t" r="r" b="b"/>
            <a:pathLst>
              <a:path w="415289" h="610870">
                <a:moveTo>
                  <a:pt x="218579" y="592886"/>
                </a:moveTo>
                <a:lnTo>
                  <a:pt x="162217" y="592886"/>
                </a:lnTo>
                <a:lnTo>
                  <a:pt x="162217" y="374853"/>
                </a:lnTo>
                <a:lnTo>
                  <a:pt x="226212" y="374853"/>
                </a:lnTo>
                <a:lnTo>
                  <a:pt x="251311" y="373185"/>
                </a:lnTo>
                <a:lnTo>
                  <a:pt x="298608" y="359840"/>
                </a:lnTo>
                <a:lnTo>
                  <a:pt x="341410" y="333620"/>
                </a:lnTo>
                <a:lnTo>
                  <a:pt x="375871" y="297392"/>
                </a:lnTo>
                <a:lnTo>
                  <a:pt x="400888" y="252305"/>
                </a:lnTo>
                <a:lnTo>
                  <a:pt x="413633" y="202446"/>
                </a:lnTo>
                <a:lnTo>
                  <a:pt x="415226" y="175983"/>
                </a:lnTo>
                <a:lnTo>
                  <a:pt x="413423" y="157276"/>
                </a:lnTo>
                <a:lnTo>
                  <a:pt x="396430" y="105473"/>
                </a:lnTo>
                <a:lnTo>
                  <a:pt x="364276" y="61789"/>
                </a:lnTo>
                <a:lnTo>
                  <a:pt x="320116" y="28389"/>
                </a:lnTo>
                <a:lnTo>
                  <a:pt x="267466" y="7216"/>
                </a:lnTo>
                <a:lnTo>
                  <a:pt x="210959" y="0"/>
                </a:lnTo>
                <a:lnTo>
                  <a:pt x="0" y="0"/>
                </a:lnTo>
                <a:lnTo>
                  <a:pt x="0" y="16738"/>
                </a:lnTo>
                <a:lnTo>
                  <a:pt x="56362" y="16738"/>
                </a:lnTo>
                <a:lnTo>
                  <a:pt x="56362" y="594372"/>
                </a:lnTo>
                <a:lnTo>
                  <a:pt x="0" y="594372"/>
                </a:lnTo>
                <a:lnTo>
                  <a:pt x="0" y="610374"/>
                </a:lnTo>
                <a:lnTo>
                  <a:pt x="218579" y="610374"/>
                </a:lnTo>
                <a:lnTo>
                  <a:pt x="218579" y="592886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4810720" y="3614509"/>
            <a:ext cx="579120" cy="610870"/>
          </a:xfrm>
          <a:custGeom>
            <a:avLst/>
            <a:gdLst/>
            <a:ahLst/>
            <a:cxnLst/>
            <a:rect l="l" t="t" r="r" b="b"/>
            <a:pathLst>
              <a:path w="579120" h="610870">
                <a:moveTo>
                  <a:pt x="87160" y="569366"/>
                </a:moveTo>
                <a:lnTo>
                  <a:pt x="45580" y="592899"/>
                </a:lnTo>
                <a:lnTo>
                  <a:pt x="35725" y="594385"/>
                </a:lnTo>
                <a:lnTo>
                  <a:pt x="35725" y="610387"/>
                </a:lnTo>
                <a:lnTo>
                  <a:pt x="184365" y="610387"/>
                </a:lnTo>
                <a:lnTo>
                  <a:pt x="184365" y="594385"/>
                </a:lnTo>
                <a:lnTo>
                  <a:pt x="175247" y="592899"/>
                </a:lnTo>
                <a:lnTo>
                  <a:pt x="160811" y="589211"/>
                </a:lnTo>
                <a:lnTo>
                  <a:pt x="124794" y="559817"/>
                </a:lnTo>
                <a:lnTo>
                  <a:pt x="117208" y="518109"/>
                </a:lnTo>
                <a:lnTo>
                  <a:pt x="117208" y="208737"/>
                </a:lnTo>
                <a:lnTo>
                  <a:pt x="262128" y="565365"/>
                </a:lnTo>
                <a:lnTo>
                  <a:pt x="399973" y="125018"/>
                </a:lnTo>
                <a:lnTo>
                  <a:pt x="399973" y="594385"/>
                </a:lnTo>
                <a:lnTo>
                  <a:pt x="343611" y="594385"/>
                </a:lnTo>
                <a:lnTo>
                  <a:pt x="343611" y="610387"/>
                </a:lnTo>
                <a:lnTo>
                  <a:pt x="562203" y="610387"/>
                </a:lnTo>
                <a:lnTo>
                  <a:pt x="562203" y="594385"/>
                </a:lnTo>
                <a:lnTo>
                  <a:pt x="505828" y="594385"/>
                </a:lnTo>
                <a:lnTo>
                  <a:pt x="505828" y="131165"/>
                </a:lnTo>
                <a:lnTo>
                  <a:pt x="507767" y="88672"/>
                </a:lnTo>
                <a:lnTo>
                  <a:pt x="520817" y="44285"/>
                </a:lnTo>
                <a:lnTo>
                  <a:pt x="558634" y="17884"/>
                </a:lnTo>
                <a:lnTo>
                  <a:pt x="572985" y="16751"/>
                </a:lnTo>
                <a:lnTo>
                  <a:pt x="578942" y="16751"/>
                </a:lnTo>
                <a:lnTo>
                  <a:pt x="578942" y="0"/>
                </a:lnTo>
                <a:lnTo>
                  <a:pt x="421373" y="0"/>
                </a:lnTo>
                <a:lnTo>
                  <a:pt x="296354" y="390118"/>
                </a:lnTo>
                <a:lnTo>
                  <a:pt x="156083" y="0"/>
                </a:lnTo>
                <a:lnTo>
                  <a:pt x="0" y="0"/>
                </a:lnTo>
                <a:lnTo>
                  <a:pt x="0" y="16751"/>
                </a:lnTo>
                <a:lnTo>
                  <a:pt x="5956" y="16751"/>
                </a:lnTo>
                <a:lnTo>
                  <a:pt x="18262" y="18582"/>
                </a:lnTo>
                <a:lnTo>
                  <a:pt x="52184" y="46050"/>
                </a:lnTo>
                <a:lnTo>
                  <a:pt x="78991" y="95651"/>
                </a:lnTo>
                <a:lnTo>
                  <a:pt x="91215" y="133481"/>
                </a:lnTo>
                <a:lnTo>
                  <a:pt x="98234" y="179158"/>
                </a:lnTo>
                <a:lnTo>
                  <a:pt x="98234" y="519785"/>
                </a:lnTo>
                <a:lnTo>
                  <a:pt x="97541" y="534678"/>
                </a:lnTo>
                <a:lnTo>
                  <a:pt x="95464" y="547904"/>
                </a:lnTo>
                <a:lnTo>
                  <a:pt x="92003" y="559467"/>
                </a:lnTo>
                <a:lnTo>
                  <a:pt x="87160" y="569366"/>
                </a:lnTo>
                <a:close/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456854" y="3600010"/>
            <a:ext cx="362585" cy="641350"/>
          </a:xfrm>
          <a:custGeom>
            <a:avLst/>
            <a:gdLst/>
            <a:ahLst/>
            <a:cxnLst/>
            <a:rect l="l" t="t" r="r" b="b"/>
            <a:pathLst>
              <a:path w="362585" h="641350">
                <a:moveTo>
                  <a:pt x="281101" y="281279"/>
                </a:moveTo>
                <a:lnTo>
                  <a:pt x="279880" y="333152"/>
                </a:lnTo>
                <a:lnTo>
                  <a:pt x="250560" y="366437"/>
                </a:lnTo>
                <a:lnTo>
                  <a:pt x="202590" y="371881"/>
                </a:lnTo>
                <a:lnTo>
                  <a:pt x="162229" y="371881"/>
                </a:lnTo>
                <a:lnTo>
                  <a:pt x="162229" y="31242"/>
                </a:lnTo>
                <a:lnTo>
                  <a:pt x="209473" y="31242"/>
                </a:lnTo>
                <a:lnTo>
                  <a:pt x="262308" y="36012"/>
                </a:lnTo>
                <a:lnTo>
                  <a:pt x="306590" y="50317"/>
                </a:lnTo>
                <a:lnTo>
                  <a:pt x="336583" y="79271"/>
                </a:lnTo>
                <a:lnTo>
                  <a:pt x="346583" y="127990"/>
                </a:lnTo>
                <a:lnTo>
                  <a:pt x="346583" y="189001"/>
                </a:lnTo>
                <a:lnTo>
                  <a:pt x="362585" y="189001"/>
                </a:lnTo>
                <a:lnTo>
                  <a:pt x="362585" y="0"/>
                </a:lnTo>
                <a:lnTo>
                  <a:pt x="346583" y="0"/>
                </a:lnTo>
                <a:lnTo>
                  <a:pt x="346583" y="14503"/>
                </a:lnTo>
                <a:lnTo>
                  <a:pt x="0" y="14503"/>
                </a:lnTo>
                <a:lnTo>
                  <a:pt x="0" y="31242"/>
                </a:lnTo>
                <a:lnTo>
                  <a:pt x="56375" y="31242"/>
                </a:lnTo>
                <a:lnTo>
                  <a:pt x="56375" y="608888"/>
                </a:lnTo>
                <a:lnTo>
                  <a:pt x="0" y="608888"/>
                </a:lnTo>
                <a:lnTo>
                  <a:pt x="0" y="624890"/>
                </a:lnTo>
                <a:lnTo>
                  <a:pt x="345097" y="624890"/>
                </a:lnTo>
                <a:lnTo>
                  <a:pt x="345097" y="640880"/>
                </a:lnTo>
                <a:lnTo>
                  <a:pt x="361835" y="640880"/>
                </a:lnTo>
                <a:lnTo>
                  <a:pt x="361835" y="489267"/>
                </a:lnTo>
                <a:lnTo>
                  <a:pt x="345097" y="489267"/>
                </a:lnTo>
                <a:lnTo>
                  <a:pt x="345097" y="526656"/>
                </a:lnTo>
                <a:lnTo>
                  <a:pt x="343085" y="549787"/>
                </a:lnTo>
                <a:lnTo>
                  <a:pt x="312915" y="593077"/>
                </a:lnTo>
                <a:lnTo>
                  <a:pt x="275890" y="605123"/>
                </a:lnTo>
                <a:lnTo>
                  <a:pt x="229196" y="609625"/>
                </a:lnTo>
                <a:lnTo>
                  <a:pt x="224116" y="609142"/>
                </a:lnTo>
                <a:lnTo>
                  <a:pt x="217538" y="608888"/>
                </a:lnTo>
                <a:lnTo>
                  <a:pt x="209473" y="608888"/>
                </a:lnTo>
                <a:lnTo>
                  <a:pt x="162229" y="608888"/>
                </a:lnTo>
                <a:lnTo>
                  <a:pt x="162229" y="386384"/>
                </a:lnTo>
                <a:lnTo>
                  <a:pt x="201104" y="386384"/>
                </a:lnTo>
                <a:lnTo>
                  <a:pt x="212458" y="386384"/>
                </a:lnTo>
                <a:lnTo>
                  <a:pt x="226645" y="387037"/>
                </a:lnTo>
                <a:lnTo>
                  <a:pt x="269098" y="403450"/>
                </a:lnTo>
                <a:lnTo>
                  <a:pt x="279615" y="440524"/>
                </a:lnTo>
                <a:lnTo>
                  <a:pt x="279615" y="477735"/>
                </a:lnTo>
                <a:lnTo>
                  <a:pt x="296354" y="477735"/>
                </a:lnTo>
                <a:lnTo>
                  <a:pt x="296354" y="281279"/>
                </a:lnTo>
                <a:lnTo>
                  <a:pt x="281101" y="281279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5882918" y="3614516"/>
            <a:ext cx="454659" cy="610870"/>
          </a:xfrm>
          <a:custGeom>
            <a:avLst/>
            <a:gdLst/>
            <a:ahLst/>
            <a:cxnLst/>
            <a:rect l="l" t="t" r="r" b="b"/>
            <a:pathLst>
              <a:path w="454660" h="610870">
                <a:moveTo>
                  <a:pt x="0" y="0"/>
                </a:moveTo>
                <a:lnTo>
                  <a:pt x="0" y="16738"/>
                </a:lnTo>
                <a:lnTo>
                  <a:pt x="3162" y="16738"/>
                </a:lnTo>
                <a:lnTo>
                  <a:pt x="10731" y="16738"/>
                </a:lnTo>
                <a:lnTo>
                  <a:pt x="41387" y="46009"/>
                </a:lnTo>
                <a:lnTo>
                  <a:pt x="44810" y="51392"/>
                </a:lnTo>
                <a:lnTo>
                  <a:pt x="48316" y="56891"/>
                </a:lnTo>
                <a:lnTo>
                  <a:pt x="51904" y="62509"/>
                </a:lnTo>
                <a:lnTo>
                  <a:pt x="101384" y="144729"/>
                </a:lnTo>
                <a:lnTo>
                  <a:pt x="101384" y="519785"/>
                </a:lnTo>
                <a:lnTo>
                  <a:pt x="100705" y="535270"/>
                </a:lnTo>
                <a:lnTo>
                  <a:pt x="83811" y="577931"/>
                </a:lnTo>
                <a:lnTo>
                  <a:pt x="48742" y="592899"/>
                </a:lnTo>
                <a:lnTo>
                  <a:pt x="38887" y="594385"/>
                </a:lnTo>
                <a:lnTo>
                  <a:pt x="38887" y="610387"/>
                </a:lnTo>
                <a:lnTo>
                  <a:pt x="187528" y="610387"/>
                </a:lnTo>
                <a:lnTo>
                  <a:pt x="187528" y="594385"/>
                </a:lnTo>
                <a:lnTo>
                  <a:pt x="178409" y="592899"/>
                </a:lnTo>
                <a:lnTo>
                  <a:pt x="167779" y="590672"/>
                </a:lnTo>
                <a:lnTo>
                  <a:pt x="132759" y="570966"/>
                </a:lnTo>
                <a:lnTo>
                  <a:pt x="120701" y="529941"/>
                </a:lnTo>
                <a:lnTo>
                  <a:pt x="120370" y="518109"/>
                </a:lnTo>
                <a:lnTo>
                  <a:pt x="120370" y="174498"/>
                </a:lnTo>
                <a:lnTo>
                  <a:pt x="364261" y="567029"/>
                </a:lnTo>
                <a:lnTo>
                  <a:pt x="364261" y="610387"/>
                </a:lnTo>
                <a:lnTo>
                  <a:pt x="391604" y="610387"/>
                </a:lnTo>
                <a:lnTo>
                  <a:pt x="391604" y="92278"/>
                </a:lnTo>
                <a:lnTo>
                  <a:pt x="391797" y="79131"/>
                </a:lnTo>
                <a:lnTo>
                  <a:pt x="399792" y="38344"/>
                </a:lnTo>
                <a:lnTo>
                  <a:pt x="433465" y="20174"/>
                </a:lnTo>
                <a:lnTo>
                  <a:pt x="454113" y="16738"/>
                </a:lnTo>
                <a:lnTo>
                  <a:pt x="454113" y="0"/>
                </a:lnTo>
                <a:lnTo>
                  <a:pt x="304914" y="0"/>
                </a:lnTo>
                <a:lnTo>
                  <a:pt x="304914" y="16738"/>
                </a:lnTo>
                <a:lnTo>
                  <a:pt x="314032" y="18237"/>
                </a:lnTo>
                <a:lnTo>
                  <a:pt x="325543" y="20174"/>
                </a:lnTo>
                <a:lnTo>
                  <a:pt x="361994" y="43999"/>
                </a:lnTo>
                <a:lnTo>
                  <a:pt x="367233" y="92278"/>
                </a:lnTo>
                <a:lnTo>
                  <a:pt x="367233" y="354393"/>
                </a:lnTo>
                <a:lnTo>
                  <a:pt x="159245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6403297" y="3600009"/>
            <a:ext cx="376555" cy="625475"/>
          </a:xfrm>
          <a:custGeom>
            <a:avLst/>
            <a:gdLst/>
            <a:ahLst/>
            <a:cxnLst/>
            <a:rect l="l" t="t" r="r" b="b"/>
            <a:pathLst>
              <a:path w="376554" h="625475">
                <a:moveTo>
                  <a:pt x="135801" y="608888"/>
                </a:moveTo>
                <a:lnTo>
                  <a:pt x="79349" y="608888"/>
                </a:lnTo>
                <a:lnTo>
                  <a:pt x="79349" y="624890"/>
                </a:lnTo>
                <a:lnTo>
                  <a:pt x="298018" y="624890"/>
                </a:lnTo>
                <a:lnTo>
                  <a:pt x="298018" y="608888"/>
                </a:lnTo>
                <a:lnTo>
                  <a:pt x="241655" y="608888"/>
                </a:lnTo>
                <a:lnTo>
                  <a:pt x="241655" y="31254"/>
                </a:lnTo>
                <a:lnTo>
                  <a:pt x="266776" y="31254"/>
                </a:lnTo>
                <a:lnTo>
                  <a:pt x="287583" y="32857"/>
                </a:lnTo>
                <a:lnTo>
                  <a:pt x="336346" y="56921"/>
                </a:lnTo>
                <a:lnTo>
                  <a:pt x="360421" y="106525"/>
                </a:lnTo>
                <a:lnTo>
                  <a:pt x="362026" y="127990"/>
                </a:lnTo>
                <a:lnTo>
                  <a:pt x="362026" y="189001"/>
                </a:lnTo>
                <a:lnTo>
                  <a:pt x="376529" y="189001"/>
                </a:lnTo>
                <a:lnTo>
                  <a:pt x="376529" y="0"/>
                </a:lnTo>
                <a:lnTo>
                  <a:pt x="362026" y="0"/>
                </a:lnTo>
                <a:lnTo>
                  <a:pt x="362026" y="14503"/>
                </a:lnTo>
                <a:lnTo>
                  <a:pt x="16738" y="14503"/>
                </a:lnTo>
                <a:lnTo>
                  <a:pt x="16738" y="0"/>
                </a:lnTo>
                <a:lnTo>
                  <a:pt x="0" y="0"/>
                </a:lnTo>
                <a:lnTo>
                  <a:pt x="0" y="189001"/>
                </a:lnTo>
                <a:lnTo>
                  <a:pt x="16738" y="189001"/>
                </a:lnTo>
                <a:lnTo>
                  <a:pt x="16738" y="127990"/>
                </a:lnTo>
                <a:lnTo>
                  <a:pt x="17455" y="113846"/>
                </a:lnTo>
                <a:lnTo>
                  <a:pt x="28193" y="76923"/>
                </a:lnTo>
                <a:lnTo>
                  <a:pt x="61455" y="43154"/>
                </a:lnTo>
                <a:lnTo>
                  <a:pt x="98143" y="31997"/>
                </a:lnTo>
                <a:lnTo>
                  <a:pt x="112140" y="31254"/>
                </a:lnTo>
                <a:lnTo>
                  <a:pt x="135801" y="31254"/>
                </a:lnTo>
                <a:lnTo>
                  <a:pt x="135801" y="608888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630499" y="4545658"/>
            <a:ext cx="135890" cy="342265"/>
          </a:xfrm>
          <a:custGeom>
            <a:avLst/>
            <a:gdLst/>
            <a:ahLst/>
            <a:cxnLst/>
            <a:rect l="l" t="t" r="r" b="b"/>
            <a:pathLst>
              <a:path w="135889" h="342264">
                <a:moveTo>
                  <a:pt x="0" y="0"/>
                </a:moveTo>
                <a:lnTo>
                  <a:pt x="18973" y="0"/>
                </a:lnTo>
                <a:lnTo>
                  <a:pt x="59655" y="6310"/>
                </a:lnTo>
                <a:lnTo>
                  <a:pt x="91661" y="25242"/>
                </a:lnTo>
                <a:lnTo>
                  <a:pt x="114992" y="56795"/>
                </a:lnTo>
                <a:lnTo>
                  <a:pt x="129646" y="100967"/>
                </a:lnTo>
                <a:lnTo>
                  <a:pt x="135623" y="157759"/>
                </a:lnTo>
                <a:lnTo>
                  <a:pt x="133454" y="208113"/>
                </a:lnTo>
                <a:lnTo>
                  <a:pt x="126947" y="249407"/>
                </a:lnTo>
                <a:lnTo>
                  <a:pt x="100926" y="304812"/>
                </a:lnTo>
                <a:lnTo>
                  <a:pt x="62156" y="332792"/>
                </a:lnTo>
                <a:lnTo>
                  <a:pt x="15252" y="342112"/>
                </a:lnTo>
                <a:lnTo>
                  <a:pt x="0" y="342112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468282" y="4528920"/>
            <a:ext cx="415290" cy="610870"/>
          </a:xfrm>
          <a:custGeom>
            <a:avLst/>
            <a:gdLst/>
            <a:ahLst/>
            <a:cxnLst/>
            <a:rect l="l" t="t" r="r" b="b"/>
            <a:pathLst>
              <a:path w="415289" h="610870">
                <a:moveTo>
                  <a:pt x="218579" y="592886"/>
                </a:moveTo>
                <a:lnTo>
                  <a:pt x="162217" y="592886"/>
                </a:lnTo>
                <a:lnTo>
                  <a:pt x="162217" y="374853"/>
                </a:lnTo>
                <a:lnTo>
                  <a:pt x="226212" y="374853"/>
                </a:lnTo>
                <a:lnTo>
                  <a:pt x="251311" y="373185"/>
                </a:lnTo>
                <a:lnTo>
                  <a:pt x="298608" y="359840"/>
                </a:lnTo>
                <a:lnTo>
                  <a:pt x="341410" y="333620"/>
                </a:lnTo>
                <a:lnTo>
                  <a:pt x="375871" y="297392"/>
                </a:lnTo>
                <a:lnTo>
                  <a:pt x="400888" y="252305"/>
                </a:lnTo>
                <a:lnTo>
                  <a:pt x="413633" y="202446"/>
                </a:lnTo>
                <a:lnTo>
                  <a:pt x="415226" y="175983"/>
                </a:lnTo>
                <a:lnTo>
                  <a:pt x="413423" y="157276"/>
                </a:lnTo>
                <a:lnTo>
                  <a:pt x="396430" y="105473"/>
                </a:lnTo>
                <a:lnTo>
                  <a:pt x="364276" y="61789"/>
                </a:lnTo>
                <a:lnTo>
                  <a:pt x="320116" y="28389"/>
                </a:lnTo>
                <a:lnTo>
                  <a:pt x="267466" y="7216"/>
                </a:lnTo>
                <a:lnTo>
                  <a:pt x="210959" y="0"/>
                </a:lnTo>
                <a:lnTo>
                  <a:pt x="0" y="0"/>
                </a:lnTo>
                <a:lnTo>
                  <a:pt x="0" y="16738"/>
                </a:lnTo>
                <a:lnTo>
                  <a:pt x="56362" y="16738"/>
                </a:lnTo>
                <a:lnTo>
                  <a:pt x="56362" y="594372"/>
                </a:lnTo>
                <a:lnTo>
                  <a:pt x="0" y="594372"/>
                </a:lnTo>
                <a:lnTo>
                  <a:pt x="0" y="610374"/>
                </a:lnTo>
                <a:lnTo>
                  <a:pt x="218579" y="610374"/>
                </a:lnTo>
                <a:lnTo>
                  <a:pt x="218579" y="592886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919010" y="4528911"/>
            <a:ext cx="468630" cy="610870"/>
          </a:xfrm>
          <a:custGeom>
            <a:avLst/>
            <a:gdLst/>
            <a:ahLst/>
            <a:cxnLst/>
            <a:rect l="l" t="t" r="r" b="b"/>
            <a:pathLst>
              <a:path w="468630" h="610870">
                <a:moveTo>
                  <a:pt x="162217" y="360540"/>
                </a:moveTo>
                <a:lnTo>
                  <a:pt x="162217" y="16751"/>
                </a:lnTo>
                <a:lnTo>
                  <a:pt x="210959" y="16751"/>
                </a:lnTo>
                <a:lnTo>
                  <a:pt x="210959" y="0"/>
                </a:lnTo>
                <a:lnTo>
                  <a:pt x="0" y="0"/>
                </a:lnTo>
                <a:lnTo>
                  <a:pt x="0" y="16751"/>
                </a:lnTo>
                <a:lnTo>
                  <a:pt x="56362" y="16751"/>
                </a:lnTo>
                <a:lnTo>
                  <a:pt x="56362" y="594385"/>
                </a:lnTo>
                <a:lnTo>
                  <a:pt x="0" y="594385"/>
                </a:lnTo>
                <a:lnTo>
                  <a:pt x="0" y="610387"/>
                </a:lnTo>
                <a:lnTo>
                  <a:pt x="210959" y="610387"/>
                </a:lnTo>
                <a:lnTo>
                  <a:pt x="210959" y="594385"/>
                </a:lnTo>
                <a:lnTo>
                  <a:pt x="162217" y="594385"/>
                </a:lnTo>
                <a:lnTo>
                  <a:pt x="162217" y="376542"/>
                </a:lnTo>
                <a:lnTo>
                  <a:pt x="315506" y="376542"/>
                </a:lnTo>
                <a:lnTo>
                  <a:pt x="315506" y="594385"/>
                </a:lnTo>
                <a:lnTo>
                  <a:pt x="257657" y="594385"/>
                </a:lnTo>
                <a:lnTo>
                  <a:pt x="257657" y="610387"/>
                </a:lnTo>
                <a:lnTo>
                  <a:pt x="468617" y="610387"/>
                </a:lnTo>
                <a:lnTo>
                  <a:pt x="468617" y="594385"/>
                </a:lnTo>
                <a:lnTo>
                  <a:pt x="421360" y="594385"/>
                </a:lnTo>
                <a:lnTo>
                  <a:pt x="421360" y="16751"/>
                </a:lnTo>
                <a:lnTo>
                  <a:pt x="468617" y="16751"/>
                </a:lnTo>
                <a:lnTo>
                  <a:pt x="468617" y="0"/>
                </a:lnTo>
                <a:lnTo>
                  <a:pt x="257657" y="0"/>
                </a:lnTo>
                <a:lnTo>
                  <a:pt x="257657" y="16751"/>
                </a:lnTo>
                <a:lnTo>
                  <a:pt x="315506" y="16751"/>
                </a:lnTo>
                <a:lnTo>
                  <a:pt x="315506" y="360540"/>
                </a:lnTo>
                <a:lnTo>
                  <a:pt x="162217" y="36054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2618917" y="4691325"/>
            <a:ext cx="139065" cy="190500"/>
          </a:xfrm>
          <a:custGeom>
            <a:avLst/>
            <a:gdLst/>
            <a:ahLst/>
            <a:cxnLst/>
            <a:rect l="l" t="t" r="r" b="b"/>
            <a:pathLst>
              <a:path w="139064" h="190500">
                <a:moveTo>
                  <a:pt x="65481" y="0"/>
                </a:moveTo>
                <a:lnTo>
                  <a:pt x="138595" y="190500"/>
                </a:lnTo>
                <a:lnTo>
                  <a:pt x="0" y="190500"/>
                </a:lnTo>
                <a:lnTo>
                  <a:pt x="65481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2453525" y="4528917"/>
            <a:ext cx="554355" cy="610870"/>
          </a:xfrm>
          <a:custGeom>
            <a:avLst/>
            <a:gdLst/>
            <a:ahLst/>
            <a:cxnLst/>
            <a:rect l="l" t="t" r="r" b="b"/>
            <a:pathLst>
              <a:path w="554355" h="610870">
                <a:moveTo>
                  <a:pt x="120650" y="579793"/>
                </a:moveTo>
                <a:lnTo>
                  <a:pt x="114360" y="572049"/>
                </a:lnTo>
                <a:lnTo>
                  <a:pt x="109551" y="563410"/>
                </a:lnTo>
                <a:lnTo>
                  <a:pt x="106221" y="553875"/>
                </a:lnTo>
                <a:lnTo>
                  <a:pt x="104368" y="543445"/>
                </a:lnTo>
                <a:lnTo>
                  <a:pt x="105638" y="534920"/>
                </a:lnTo>
                <a:lnTo>
                  <a:pt x="107580" y="525327"/>
                </a:lnTo>
                <a:lnTo>
                  <a:pt x="110196" y="514665"/>
                </a:lnTo>
                <a:lnTo>
                  <a:pt x="113487" y="502932"/>
                </a:lnTo>
                <a:lnTo>
                  <a:pt x="160743" y="368160"/>
                </a:lnTo>
                <a:lnTo>
                  <a:pt x="308635" y="368160"/>
                </a:lnTo>
                <a:lnTo>
                  <a:pt x="400723" y="594385"/>
                </a:lnTo>
                <a:lnTo>
                  <a:pt x="343611" y="594385"/>
                </a:lnTo>
                <a:lnTo>
                  <a:pt x="343611" y="610374"/>
                </a:lnTo>
                <a:lnTo>
                  <a:pt x="554012" y="610374"/>
                </a:lnTo>
                <a:lnTo>
                  <a:pt x="554012" y="594385"/>
                </a:lnTo>
                <a:lnTo>
                  <a:pt x="506018" y="594385"/>
                </a:lnTo>
                <a:lnTo>
                  <a:pt x="282587" y="0"/>
                </a:lnTo>
                <a:lnTo>
                  <a:pt x="271246" y="0"/>
                </a:lnTo>
                <a:lnTo>
                  <a:pt x="93764" y="499948"/>
                </a:lnTo>
                <a:lnTo>
                  <a:pt x="85767" y="519669"/>
                </a:lnTo>
                <a:lnTo>
                  <a:pt x="68141" y="553597"/>
                </a:lnTo>
                <a:lnTo>
                  <a:pt x="35513" y="587738"/>
                </a:lnTo>
                <a:lnTo>
                  <a:pt x="6146" y="594385"/>
                </a:lnTo>
                <a:lnTo>
                  <a:pt x="0" y="594385"/>
                </a:lnTo>
                <a:lnTo>
                  <a:pt x="0" y="610374"/>
                </a:lnTo>
                <a:lnTo>
                  <a:pt x="163715" y="610374"/>
                </a:lnTo>
                <a:lnTo>
                  <a:pt x="163715" y="594385"/>
                </a:lnTo>
                <a:lnTo>
                  <a:pt x="156083" y="594385"/>
                </a:lnTo>
                <a:lnTo>
                  <a:pt x="145846" y="593473"/>
                </a:lnTo>
                <a:lnTo>
                  <a:pt x="136528" y="590737"/>
                </a:lnTo>
                <a:lnTo>
                  <a:pt x="128129" y="586177"/>
                </a:lnTo>
                <a:lnTo>
                  <a:pt x="120650" y="579793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3066037" y="4514410"/>
            <a:ext cx="315595" cy="638810"/>
          </a:xfrm>
          <a:custGeom>
            <a:avLst/>
            <a:gdLst/>
            <a:ahLst/>
            <a:cxnLst/>
            <a:rect l="l" t="t" r="r" b="b"/>
            <a:pathLst>
              <a:path w="315595" h="638810">
                <a:moveTo>
                  <a:pt x="234124" y="601726"/>
                </a:moveTo>
                <a:lnTo>
                  <a:pt x="266909" y="574635"/>
                </a:lnTo>
                <a:lnTo>
                  <a:pt x="292912" y="539686"/>
                </a:lnTo>
                <a:lnTo>
                  <a:pt x="309864" y="499454"/>
                </a:lnTo>
                <a:lnTo>
                  <a:pt x="315518" y="456526"/>
                </a:lnTo>
                <a:lnTo>
                  <a:pt x="310331" y="414081"/>
                </a:lnTo>
                <a:lnTo>
                  <a:pt x="294769" y="374255"/>
                </a:lnTo>
                <a:lnTo>
                  <a:pt x="268835" y="337046"/>
                </a:lnTo>
                <a:lnTo>
                  <a:pt x="232528" y="302456"/>
                </a:lnTo>
                <a:lnTo>
                  <a:pt x="185851" y="270484"/>
                </a:lnTo>
                <a:lnTo>
                  <a:pt x="157245" y="251977"/>
                </a:lnTo>
                <a:lnTo>
                  <a:pt x="132083" y="232538"/>
                </a:lnTo>
                <a:lnTo>
                  <a:pt x="92087" y="190868"/>
                </a:lnTo>
                <a:lnTo>
                  <a:pt x="66973" y="148824"/>
                </a:lnTo>
                <a:lnTo>
                  <a:pt x="57861" y="109753"/>
                </a:lnTo>
                <a:lnTo>
                  <a:pt x="60125" y="92913"/>
                </a:lnTo>
                <a:lnTo>
                  <a:pt x="87439" y="53479"/>
                </a:lnTo>
                <a:lnTo>
                  <a:pt x="143632" y="34036"/>
                </a:lnTo>
                <a:lnTo>
                  <a:pt x="168363" y="32740"/>
                </a:lnTo>
                <a:lnTo>
                  <a:pt x="179898" y="33431"/>
                </a:lnTo>
                <a:lnTo>
                  <a:pt x="224075" y="49883"/>
                </a:lnTo>
                <a:lnTo>
                  <a:pt x="259719" y="84880"/>
                </a:lnTo>
                <a:lnTo>
                  <a:pt x="275894" y="118872"/>
                </a:lnTo>
                <a:lnTo>
                  <a:pt x="275894" y="189001"/>
                </a:lnTo>
                <a:lnTo>
                  <a:pt x="291884" y="189001"/>
                </a:lnTo>
                <a:lnTo>
                  <a:pt x="291884" y="0"/>
                </a:lnTo>
                <a:lnTo>
                  <a:pt x="275894" y="0"/>
                </a:lnTo>
                <a:lnTo>
                  <a:pt x="275894" y="38138"/>
                </a:lnTo>
                <a:lnTo>
                  <a:pt x="256989" y="31880"/>
                </a:lnTo>
                <a:lnTo>
                  <a:pt x="215709" y="19532"/>
                </a:lnTo>
                <a:lnTo>
                  <a:pt x="166878" y="14503"/>
                </a:lnTo>
                <a:lnTo>
                  <a:pt x="141806" y="15968"/>
                </a:lnTo>
                <a:lnTo>
                  <a:pt x="96967" y="27688"/>
                </a:lnTo>
                <a:lnTo>
                  <a:pt x="59474" y="50613"/>
                </a:lnTo>
                <a:lnTo>
                  <a:pt x="30965" y="81635"/>
                </a:lnTo>
                <a:lnTo>
                  <a:pt x="11703" y="119646"/>
                </a:lnTo>
                <a:lnTo>
                  <a:pt x="1611" y="161085"/>
                </a:lnTo>
                <a:lnTo>
                  <a:pt x="0" y="182867"/>
                </a:lnTo>
                <a:lnTo>
                  <a:pt x="1676" y="204177"/>
                </a:lnTo>
                <a:lnTo>
                  <a:pt x="11721" y="245153"/>
                </a:lnTo>
                <a:lnTo>
                  <a:pt x="30613" y="283346"/>
                </a:lnTo>
                <a:lnTo>
                  <a:pt x="57869" y="315203"/>
                </a:lnTo>
                <a:lnTo>
                  <a:pt x="122503" y="364626"/>
                </a:lnTo>
                <a:lnTo>
                  <a:pt x="162221" y="398484"/>
                </a:lnTo>
                <a:lnTo>
                  <a:pt x="193755" y="430109"/>
                </a:lnTo>
                <a:lnTo>
                  <a:pt x="228498" y="477648"/>
                </a:lnTo>
                <a:lnTo>
                  <a:pt x="241514" y="513462"/>
                </a:lnTo>
                <a:lnTo>
                  <a:pt x="243141" y="531126"/>
                </a:lnTo>
                <a:lnTo>
                  <a:pt x="241601" y="547674"/>
                </a:lnTo>
                <a:lnTo>
                  <a:pt x="218503" y="584885"/>
                </a:lnTo>
                <a:lnTo>
                  <a:pt x="174249" y="605366"/>
                </a:lnTo>
                <a:lnTo>
                  <a:pt x="156273" y="608888"/>
                </a:lnTo>
                <a:lnTo>
                  <a:pt x="136101" y="606828"/>
                </a:lnTo>
                <a:lnTo>
                  <a:pt x="95871" y="593717"/>
                </a:lnTo>
                <a:lnTo>
                  <a:pt x="57175" y="569264"/>
                </a:lnTo>
                <a:lnTo>
                  <a:pt x="28382" y="537450"/>
                </a:lnTo>
                <a:lnTo>
                  <a:pt x="18224" y="519036"/>
                </a:lnTo>
                <a:lnTo>
                  <a:pt x="18224" y="448157"/>
                </a:lnTo>
                <a:lnTo>
                  <a:pt x="1485" y="448157"/>
                </a:lnTo>
                <a:lnTo>
                  <a:pt x="1485" y="638657"/>
                </a:lnTo>
                <a:lnTo>
                  <a:pt x="18224" y="638657"/>
                </a:lnTo>
                <a:lnTo>
                  <a:pt x="18224" y="588987"/>
                </a:lnTo>
                <a:lnTo>
                  <a:pt x="36424" y="598196"/>
                </a:lnTo>
                <a:lnTo>
                  <a:pt x="88366" y="616889"/>
                </a:lnTo>
                <a:lnTo>
                  <a:pt x="141557" y="624390"/>
                </a:lnTo>
                <a:lnTo>
                  <a:pt x="160731" y="624890"/>
                </a:lnTo>
                <a:lnTo>
                  <a:pt x="179269" y="623443"/>
                </a:lnTo>
                <a:lnTo>
                  <a:pt x="197680" y="619099"/>
                </a:lnTo>
                <a:lnTo>
                  <a:pt x="215964" y="611860"/>
                </a:lnTo>
                <a:lnTo>
                  <a:pt x="234124" y="601726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3433061" y="4514410"/>
            <a:ext cx="362585" cy="641350"/>
          </a:xfrm>
          <a:custGeom>
            <a:avLst/>
            <a:gdLst/>
            <a:ahLst/>
            <a:cxnLst/>
            <a:rect l="l" t="t" r="r" b="b"/>
            <a:pathLst>
              <a:path w="362585" h="641350">
                <a:moveTo>
                  <a:pt x="281101" y="281279"/>
                </a:moveTo>
                <a:lnTo>
                  <a:pt x="279880" y="333152"/>
                </a:lnTo>
                <a:lnTo>
                  <a:pt x="250560" y="366437"/>
                </a:lnTo>
                <a:lnTo>
                  <a:pt x="202590" y="371881"/>
                </a:lnTo>
                <a:lnTo>
                  <a:pt x="162229" y="371881"/>
                </a:lnTo>
                <a:lnTo>
                  <a:pt x="162229" y="31242"/>
                </a:lnTo>
                <a:lnTo>
                  <a:pt x="209473" y="31242"/>
                </a:lnTo>
                <a:lnTo>
                  <a:pt x="262308" y="36012"/>
                </a:lnTo>
                <a:lnTo>
                  <a:pt x="306590" y="50317"/>
                </a:lnTo>
                <a:lnTo>
                  <a:pt x="336583" y="79271"/>
                </a:lnTo>
                <a:lnTo>
                  <a:pt x="346583" y="127990"/>
                </a:lnTo>
                <a:lnTo>
                  <a:pt x="346583" y="189001"/>
                </a:lnTo>
                <a:lnTo>
                  <a:pt x="362585" y="189001"/>
                </a:lnTo>
                <a:lnTo>
                  <a:pt x="362585" y="0"/>
                </a:lnTo>
                <a:lnTo>
                  <a:pt x="346583" y="0"/>
                </a:lnTo>
                <a:lnTo>
                  <a:pt x="346583" y="14503"/>
                </a:lnTo>
                <a:lnTo>
                  <a:pt x="0" y="14503"/>
                </a:lnTo>
                <a:lnTo>
                  <a:pt x="0" y="31242"/>
                </a:lnTo>
                <a:lnTo>
                  <a:pt x="56375" y="31242"/>
                </a:lnTo>
                <a:lnTo>
                  <a:pt x="56375" y="608888"/>
                </a:lnTo>
                <a:lnTo>
                  <a:pt x="0" y="608888"/>
                </a:lnTo>
                <a:lnTo>
                  <a:pt x="0" y="624890"/>
                </a:lnTo>
                <a:lnTo>
                  <a:pt x="345097" y="624890"/>
                </a:lnTo>
                <a:lnTo>
                  <a:pt x="345097" y="640880"/>
                </a:lnTo>
                <a:lnTo>
                  <a:pt x="361835" y="640880"/>
                </a:lnTo>
                <a:lnTo>
                  <a:pt x="361835" y="489267"/>
                </a:lnTo>
                <a:lnTo>
                  <a:pt x="345097" y="489267"/>
                </a:lnTo>
                <a:lnTo>
                  <a:pt x="345097" y="526656"/>
                </a:lnTo>
                <a:lnTo>
                  <a:pt x="343085" y="549787"/>
                </a:lnTo>
                <a:lnTo>
                  <a:pt x="312915" y="593077"/>
                </a:lnTo>
                <a:lnTo>
                  <a:pt x="275890" y="605123"/>
                </a:lnTo>
                <a:lnTo>
                  <a:pt x="229196" y="609625"/>
                </a:lnTo>
                <a:lnTo>
                  <a:pt x="224116" y="609142"/>
                </a:lnTo>
                <a:lnTo>
                  <a:pt x="217538" y="608888"/>
                </a:lnTo>
                <a:lnTo>
                  <a:pt x="209473" y="608888"/>
                </a:lnTo>
                <a:lnTo>
                  <a:pt x="162229" y="608888"/>
                </a:lnTo>
                <a:lnTo>
                  <a:pt x="162229" y="386384"/>
                </a:lnTo>
                <a:lnTo>
                  <a:pt x="201104" y="386384"/>
                </a:lnTo>
                <a:lnTo>
                  <a:pt x="212458" y="386384"/>
                </a:lnTo>
                <a:lnTo>
                  <a:pt x="226645" y="387037"/>
                </a:lnTo>
                <a:lnTo>
                  <a:pt x="269098" y="403450"/>
                </a:lnTo>
                <a:lnTo>
                  <a:pt x="279615" y="440524"/>
                </a:lnTo>
                <a:lnTo>
                  <a:pt x="279615" y="477735"/>
                </a:lnTo>
                <a:lnTo>
                  <a:pt x="296354" y="477735"/>
                </a:lnTo>
                <a:lnTo>
                  <a:pt x="296354" y="281279"/>
                </a:lnTo>
                <a:lnTo>
                  <a:pt x="281101" y="281279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4176612" y="4514401"/>
            <a:ext cx="337820" cy="637540"/>
          </a:xfrm>
          <a:custGeom>
            <a:avLst/>
            <a:gdLst/>
            <a:ahLst/>
            <a:cxnLst/>
            <a:rect l="l" t="t" r="r" b="b"/>
            <a:pathLst>
              <a:path w="337820" h="637539">
                <a:moveTo>
                  <a:pt x="188544" y="567690"/>
                </a:moveTo>
                <a:lnTo>
                  <a:pt x="172153" y="582846"/>
                </a:lnTo>
                <a:lnTo>
                  <a:pt x="155824" y="593990"/>
                </a:lnTo>
                <a:lnTo>
                  <a:pt x="139554" y="601120"/>
                </a:lnTo>
                <a:lnTo>
                  <a:pt x="123342" y="604240"/>
                </a:lnTo>
                <a:lnTo>
                  <a:pt x="107890" y="603125"/>
                </a:lnTo>
                <a:lnTo>
                  <a:pt x="61391" y="586384"/>
                </a:lnTo>
                <a:lnTo>
                  <a:pt x="24622" y="552901"/>
                </a:lnTo>
                <a:lnTo>
                  <a:pt x="16738" y="538759"/>
                </a:lnTo>
                <a:lnTo>
                  <a:pt x="16738" y="432904"/>
                </a:lnTo>
                <a:lnTo>
                  <a:pt x="0" y="432904"/>
                </a:lnTo>
                <a:lnTo>
                  <a:pt x="0" y="637171"/>
                </a:lnTo>
                <a:lnTo>
                  <a:pt x="16738" y="637171"/>
                </a:lnTo>
                <a:lnTo>
                  <a:pt x="16738" y="590664"/>
                </a:lnTo>
                <a:lnTo>
                  <a:pt x="23634" y="593636"/>
                </a:lnTo>
                <a:lnTo>
                  <a:pt x="62141" y="608061"/>
                </a:lnTo>
                <a:lnTo>
                  <a:pt x="104355" y="621083"/>
                </a:lnTo>
                <a:lnTo>
                  <a:pt x="136994" y="625640"/>
                </a:lnTo>
                <a:lnTo>
                  <a:pt x="144068" y="625640"/>
                </a:lnTo>
                <a:lnTo>
                  <a:pt x="195460" y="617533"/>
                </a:lnTo>
                <a:lnTo>
                  <a:pt x="244992" y="593945"/>
                </a:lnTo>
                <a:lnTo>
                  <a:pt x="287682" y="557503"/>
                </a:lnTo>
                <a:lnTo>
                  <a:pt x="319239" y="511048"/>
                </a:lnTo>
                <a:lnTo>
                  <a:pt x="335838" y="457780"/>
                </a:lnTo>
                <a:lnTo>
                  <a:pt x="337464" y="439051"/>
                </a:lnTo>
                <a:lnTo>
                  <a:pt x="336402" y="414950"/>
                </a:lnTo>
                <a:lnTo>
                  <a:pt x="327906" y="373416"/>
                </a:lnTo>
                <a:lnTo>
                  <a:pt x="302102" y="327445"/>
                </a:lnTo>
                <a:lnTo>
                  <a:pt x="269829" y="299555"/>
                </a:lnTo>
                <a:lnTo>
                  <a:pt x="222923" y="277317"/>
                </a:lnTo>
                <a:lnTo>
                  <a:pt x="215798" y="274281"/>
                </a:lnTo>
                <a:lnTo>
                  <a:pt x="215798" y="273659"/>
                </a:lnTo>
                <a:lnTo>
                  <a:pt x="215798" y="272542"/>
                </a:lnTo>
                <a:lnTo>
                  <a:pt x="221957" y="269227"/>
                </a:lnTo>
                <a:lnTo>
                  <a:pt x="261678" y="248884"/>
                </a:lnTo>
                <a:lnTo>
                  <a:pt x="295462" y="217705"/>
                </a:lnTo>
                <a:lnTo>
                  <a:pt x="313451" y="180133"/>
                </a:lnTo>
                <a:lnTo>
                  <a:pt x="317004" y="148640"/>
                </a:lnTo>
                <a:lnTo>
                  <a:pt x="314121" y="119282"/>
                </a:lnTo>
                <a:lnTo>
                  <a:pt x="291051" y="70266"/>
                </a:lnTo>
                <a:lnTo>
                  <a:pt x="246679" y="34816"/>
                </a:lnTo>
                <a:lnTo>
                  <a:pt x="191611" y="16771"/>
                </a:lnTo>
                <a:lnTo>
                  <a:pt x="160731" y="14516"/>
                </a:lnTo>
                <a:lnTo>
                  <a:pt x="135092" y="15992"/>
                </a:lnTo>
                <a:lnTo>
                  <a:pt x="109151" y="20421"/>
                </a:lnTo>
                <a:lnTo>
                  <a:pt x="82908" y="27803"/>
                </a:lnTo>
                <a:lnTo>
                  <a:pt x="56362" y="38138"/>
                </a:lnTo>
                <a:lnTo>
                  <a:pt x="56362" y="0"/>
                </a:lnTo>
                <a:lnTo>
                  <a:pt x="40373" y="0"/>
                </a:lnTo>
                <a:lnTo>
                  <a:pt x="40373" y="189014"/>
                </a:lnTo>
                <a:lnTo>
                  <a:pt x="56362" y="189014"/>
                </a:lnTo>
                <a:lnTo>
                  <a:pt x="56362" y="79997"/>
                </a:lnTo>
                <a:lnTo>
                  <a:pt x="62853" y="68574"/>
                </a:lnTo>
                <a:lnTo>
                  <a:pt x="94272" y="43446"/>
                </a:lnTo>
                <a:lnTo>
                  <a:pt x="138359" y="32016"/>
                </a:lnTo>
                <a:lnTo>
                  <a:pt x="154711" y="31254"/>
                </a:lnTo>
                <a:lnTo>
                  <a:pt x="172144" y="34381"/>
                </a:lnTo>
                <a:lnTo>
                  <a:pt x="205740" y="63347"/>
                </a:lnTo>
                <a:lnTo>
                  <a:pt x="217955" y="115343"/>
                </a:lnTo>
                <a:lnTo>
                  <a:pt x="218770" y="136372"/>
                </a:lnTo>
                <a:lnTo>
                  <a:pt x="212809" y="194403"/>
                </a:lnTo>
                <a:lnTo>
                  <a:pt x="194925" y="235853"/>
                </a:lnTo>
                <a:lnTo>
                  <a:pt x="165117" y="260722"/>
                </a:lnTo>
                <a:lnTo>
                  <a:pt x="123380" y="269011"/>
                </a:lnTo>
                <a:lnTo>
                  <a:pt x="95250" y="269011"/>
                </a:lnTo>
                <a:lnTo>
                  <a:pt x="95250" y="285750"/>
                </a:lnTo>
                <a:lnTo>
                  <a:pt x="124828" y="285750"/>
                </a:lnTo>
                <a:lnTo>
                  <a:pt x="145645" y="287424"/>
                </a:lnTo>
                <a:lnTo>
                  <a:pt x="191147" y="312547"/>
                </a:lnTo>
                <a:lnTo>
                  <a:pt x="214514" y="355289"/>
                </a:lnTo>
                <a:lnTo>
                  <a:pt x="221962" y="402653"/>
                </a:lnTo>
                <a:lnTo>
                  <a:pt x="223240" y="435889"/>
                </a:lnTo>
                <a:lnTo>
                  <a:pt x="220371" y="480680"/>
                </a:lnTo>
                <a:lnTo>
                  <a:pt x="213631" y="517577"/>
                </a:lnTo>
                <a:lnTo>
                  <a:pt x="203022" y="546580"/>
                </a:lnTo>
                <a:lnTo>
                  <a:pt x="188544" y="56769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 txBox="1"/>
          <p:nvPr/>
        </p:nvSpPr>
        <p:spPr>
          <a:xfrm>
            <a:off x="1427299" y="2886667"/>
            <a:ext cx="5380990" cy="2418080"/>
          </a:xfrm>
          <a:prstGeom prst="rect">
            <a:avLst/>
          </a:prstGeom>
        </p:spPr>
        <p:txBody>
          <a:bodyPr vert="horz" wrap="square" lIns="0" tIns="736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80"/>
              </a:spcBef>
              <a:tabLst>
                <a:tab pos="1615440" algn="l"/>
              </a:tabLst>
            </a:pPr>
            <a:r>
              <a:rPr sz="2200" spc="-25" dirty="0">
                <a:solidFill>
                  <a:srgbClr val="FFFFFF"/>
                </a:solidFill>
                <a:latin typeface="Calibri"/>
                <a:cs typeface="Calibri"/>
              </a:rPr>
              <a:t>PERTEMUAN	</a:t>
            </a:r>
            <a:r>
              <a:rPr sz="2200" spc="25" dirty="0">
                <a:solidFill>
                  <a:srgbClr val="FFFFFF"/>
                </a:solidFill>
                <a:latin typeface="Calibri"/>
                <a:cs typeface="Calibri"/>
              </a:rPr>
              <a:t>X</a:t>
            </a:r>
            <a:endParaRPr sz="2200">
              <a:latin typeface="Calibri"/>
              <a:cs typeface="Calibri"/>
            </a:endParaRPr>
          </a:p>
          <a:p>
            <a:pPr marL="36195" marR="5080" indent="-24130">
              <a:lnSpc>
                <a:spcPct val="100000"/>
              </a:lnSpc>
              <a:spcBef>
                <a:spcPts val="1315"/>
              </a:spcBef>
              <a:tabLst>
                <a:tab pos="2717165" algn="l"/>
              </a:tabLst>
            </a:pPr>
            <a:r>
              <a:rPr sz="6000" spc="-105" dirty="0">
                <a:solidFill>
                  <a:srgbClr val="939598"/>
                </a:solidFill>
                <a:latin typeface="Times New Roman"/>
                <a:cs typeface="Times New Roman"/>
              </a:rPr>
              <a:t>D</a:t>
            </a:r>
            <a:r>
              <a:rPr sz="6000" spc="-220" dirty="0">
                <a:solidFill>
                  <a:srgbClr val="939598"/>
                </a:solidFill>
                <a:latin typeface="Times New Roman"/>
                <a:cs typeface="Times New Roman"/>
              </a:rPr>
              <a:t>E</a:t>
            </a:r>
            <a:r>
              <a:rPr sz="6000" spc="45" dirty="0">
                <a:solidFill>
                  <a:srgbClr val="939598"/>
                </a:solidFill>
                <a:latin typeface="Times New Roman"/>
                <a:cs typeface="Times New Roman"/>
              </a:rPr>
              <a:t>V</a:t>
            </a:r>
            <a:r>
              <a:rPr sz="6000" spc="-305" dirty="0">
                <a:solidFill>
                  <a:srgbClr val="939598"/>
                </a:solidFill>
                <a:latin typeface="Times New Roman"/>
                <a:cs typeface="Times New Roman"/>
              </a:rPr>
              <a:t>E</a:t>
            </a:r>
            <a:r>
              <a:rPr sz="6000" spc="-415" dirty="0">
                <a:solidFill>
                  <a:srgbClr val="939598"/>
                </a:solidFill>
                <a:latin typeface="Times New Roman"/>
                <a:cs typeface="Times New Roman"/>
              </a:rPr>
              <a:t>L</a:t>
            </a:r>
            <a:r>
              <a:rPr sz="6000" spc="-55" dirty="0">
                <a:solidFill>
                  <a:srgbClr val="939598"/>
                </a:solidFill>
                <a:latin typeface="Times New Roman"/>
                <a:cs typeface="Times New Roman"/>
              </a:rPr>
              <a:t>O</a:t>
            </a:r>
            <a:r>
              <a:rPr sz="6000" spc="-130" dirty="0">
                <a:solidFill>
                  <a:srgbClr val="939598"/>
                </a:solidFill>
                <a:latin typeface="Times New Roman"/>
                <a:cs typeface="Times New Roman"/>
              </a:rPr>
              <a:t>P</a:t>
            </a:r>
            <a:r>
              <a:rPr sz="6000" spc="-235" dirty="0">
                <a:solidFill>
                  <a:srgbClr val="939598"/>
                </a:solidFill>
                <a:latin typeface="Times New Roman"/>
                <a:cs typeface="Times New Roman"/>
              </a:rPr>
              <a:t>M</a:t>
            </a:r>
            <a:r>
              <a:rPr sz="6000" spc="-300" dirty="0">
                <a:solidFill>
                  <a:srgbClr val="939598"/>
                </a:solidFill>
                <a:latin typeface="Times New Roman"/>
                <a:cs typeface="Times New Roman"/>
              </a:rPr>
              <a:t>E</a:t>
            </a:r>
            <a:r>
              <a:rPr sz="6000" spc="-190" dirty="0">
                <a:solidFill>
                  <a:srgbClr val="939598"/>
                </a:solidFill>
                <a:latin typeface="Times New Roman"/>
                <a:cs typeface="Times New Roman"/>
              </a:rPr>
              <a:t>N</a:t>
            </a:r>
            <a:r>
              <a:rPr sz="6000" spc="-165" dirty="0">
                <a:solidFill>
                  <a:srgbClr val="939598"/>
                </a:solidFill>
                <a:latin typeface="Times New Roman"/>
                <a:cs typeface="Times New Roman"/>
              </a:rPr>
              <a:t>T  </a:t>
            </a:r>
            <a:r>
              <a:rPr sz="6000" spc="-170" dirty="0">
                <a:solidFill>
                  <a:srgbClr val="939598"/>
                </a:solidFill>
                <a:latin typeface="Times New Roman"/>
                <a:cs typeface="Times New Roman"/>
              </a:rPr>
              <a:t>PHASE	</a:t>
            </a:r>
            <a:r>
              <a:rPr sz="6000" dirty="0">
                <a:solidFill>
                  <a:srgbClr val="939598"/>
                </a:solidFill>
                <a:latin typeface="Times New Roman"/>
                <a:cs typeface="Times New Roman"/>
              </a:rPr>
              <a:t>3</a:t>
            </a:r>
            <a:endParaRPr sz="6000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885"/>
              </a:lnSpc>
            </a:pPr>
            <a:r>
              <a:rPr spc="-45" dirty="0"/>
              <a:t>Tim </a:t>
            </a:r>
            <a:r>
              <a:rPr spc="-25" dirty="0"/>
              <a:t>Dosen</a:t>
            </a:r>
            <a:r>
              <a:rPr spc="-55" dirty="0"/>
              <a:t> </a:t>
            </a:r>
            <a:r>
              <a:rPr spc="-120" dirty="0"/>
              <a:t>:</a:t>
            </a:r>
          </a:p>
          <a:p>
            <a:pPr marL="12700" marR="5080">
              <a:lnSpc>
                <a:spcPct val="110800"/>
              </a:lnSpc>
            </a:pPr>
            <a:r>
              <a:rPr spc="-25" dirty="0"/>
              <a:t>Christophera </a:t>
            </a:r>
            <a:r>
              <a:rPr spc="-20" dirty="0"/>
              <a:t>R. Lucius  </a:t>
            </a:r>
            <a:r>
              <a:rPr spc="-25" dirty="0"/>
              <a:t>Ahmad</a:t>
            </a:r>
            <a:r>
              <a:rPr spc="105" dirty="0"/>
              <a:t> </a:t>
            </a:r>
            <a:r>
              <a:rPr spc="-20" dirty="0"/>
              <a:t>Fuad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187299" y="543306"/>
            <a:ext cx="253238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-30" dirty="0">
                <a:solidFill>
                  <a:srgbClr val="FFFFFF"/>
                </a:solidFill>
                <a:latin typeface="Calibri"/>
                <a:cs typeface="Calibri"/>
              </a:rPr>
              <a:t>DEVELOPMENT </a:t>
            </a:r>
            <a:r>
              <a:rPr sz="2000" spc="25" dirty="0">
                <a:solidFill>
                  <a:srgbClr val="FFFFFF"/>
                </a:solidFill>
                <a:latin typeface="Calibri"/>
                <a:cs typeface="Calibri"/>
              </a:rPr>
              <a:t>PHASE</a:t>
            </a:r>
            <a:r>
              <a:rPr sz="2000" spc="4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spc="80" dirty="0">
                <a:solidFill>
                  <a:srgbClr val="FFFFFF"/>
                </a:solidFill>
                <a:latin typeface="Calibri"/>
                <a:cs typeface="Calibri"/>
              </a:rPr>
              <a:t>3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11" name="object 11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885"/>
              </a:lnSpc>
            </a:pPr>
            <a:r>
              <a:rPr spc="-45" dirty="0"/>
              <a:t>Tim </a:t>
            </a:r>
            <a:r>
              <a:rPr spc="-25" dirty="0"/>
              <a:t>Dosen</a:t>
            </a:r>
            <a:r>
              <a:rPr spc="-55" dirty="0"/>
              <a:t> </a:t>
            </a:r>
            <a:r>
              <a:rPr spc="-120" dirty="0"/>
              <a:t>:</a:t>
            </a:r>
          </a:p>
          <a:p>
            <a:pPr marL="12700" marR="5080">
              <a:lnSpc>
                <a:spcPct val="110800"/>
              </a:lnSpc>
            </a:pPr>
            <a:r>
              <a:rPr spc="-25" dirty="0"/>
              <a:t>Christophera </a:t>
            </a:r>
            <a:r>
              <a:rPr spc="-20" dirty="0"/>
              <a:t>R. Lucius  </a:t>
            </a:r>
            <a:r>
              <a:rPr spc="-25" dirty="0"/>
              <a:t>Ahmad</a:t>
            </a:r>
            <a:r>
              <a:rPr spc="105" dirty="0"/>
              <a:t> </a:t>
            </a:r>
            <a:r>
              <a:rPr spc="-20" dirty="0"/>
              <a:t>Fuad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667299" y="594106"/>
            <a:ext cx="1247140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spc="-15" dirty="0">
                <a:solidFill>
                  <a:srgbClr val="939598"/>
                </a:solidFill>
                <a:latin typeface="Calibri"/>
                <a:cs typeface="Calibri"/>
              </a:rPr>
              <a:t>PERTEMUAN</a:t>
            </a:r>
            <a:r>
              <a:rPr sz="1600" spc="45" dirty="0">
                <a:solidFill>
                  <a:srgbClr val="939598"/>
                </a:solidFill>
                <a:latin typeface="Calibri"/>
                <a:cs typeface="Calibri"/>
              </a:rPr>
              <a:t> </a:t>
            </a:r>
            <a:r>
              <a:rPr sz="1600" spc="15" dirty="0">
                <a:solidFill>
                  <a:srgbClr val="939598"/>
                </a:solidFill>
                <a:latin typeface="Calibri"/>
                <a:cs typeface="Calibri"/>
              </a:rPr>
              <a:t>X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337299" y="1572505"/>
            <a:ext cx="3326129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524000" algn="l"/>
              </a:tabLst>
            </a:pPr>
            <a:r>
              <a:rPr lang="en-US" sz="2400" spc="-35" dirty="0" smtClean="0">
                <a:solidFill>
                  <a:srgbClr val="FFFFFF"/>
                </a:solidFill>
                <a:latin typeface="Times New Roman"/>
                <a:cs typeface="Times New Roman"/>
              </a:rPr>
              <a:t>D VK 654</a:t>
            </a:r>
            <a:endParaRPr lang="en-US" sz="2400" dirty="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000885" algn="l"/>
              </a:tabLst>
            </a:pPr>
            <a:r>
              <a:rPr spc="-210" dirty="0"/>
              <a:t>Corporate	</a:t>
            </a:r>
            <a:r>
              <a:rPr spc="-200" dirty="0"/>
              <a:t>Identity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1427299" y="3243305"/>
            <a:ext cx="5573395" cy="2490470"/>
          </a:xfrm>
          <a:prstGeom prst="rect">
            <a:avLst/>
          </a:prstGeom>
        </p:spPr>
        <p:txBody>
          <a:bodyPr vert="horz" wrap="square" lIns="0" tIns="50165" rIns="0" bIns="0" rtlCol="0">
            <a:spAutoFit/>
          </a:bodyPr>
          <a:lstStyle/>
          <a:p>
            <a:pPr marL="222250" marR="5080" indent="-209550">
              <a:lnSpc>
                <a:spcPts val="2130"/>
              </a:lnSpc>
              <a:spcBef>
                <a:spcPts val="395"/>
              </a:spcBef>
              <a:buChar char="•"/>
              <a:tabLst>
                <a:tab pos="215900" algn="l"/>
              </a:tabLst>
            </a:pPr>
            <a:r>
              <a:rPr sz="2000" b="1" spc="20" dirty="0">
                <a:solidFill>
                  <a:srgbClr val="939598"/>
                </a:solidFill>
                <a:latin typeface="Calibri"/>
                <a:cs typeface="Calibri"/>
              </a:rPr>
              <a:t>Mampu </a:t>
            </a:r>
            <a:r>
              <a:rPr sz="2000" b="1" spc="70" dirty="0">
                <a:solidFill>
                  <a:srgbClr val="939598"/>
                </a:solidFill>
                <a:latin typeface="Calibri"/>
                <a:cs typeface="Calibri"/>
              </a:rPr>
              <a:t>menilai </a:t>
            </a:r>
            <a:r>
              <a:rPr sz="2000" b="1" spc="60" dirty="0">
                <a:solidFill>
                  <a:srgbClr val="939598"/>
                </a:solidFill>
                <a:latin typeface="Calibri"/>
                <a:cs typeface="Calibri"/>
              </a:rPr>
              <a:t>media </a:t>
            </a:r>
            <a:r>
              <a:rPr sz="2000" b="1" spc="90" dirty="0">
                <a:solidFill>
                  <a:srgbClr val="939598"/>
                </a:solidFill>
                <a:latin typeface="Calibri"/>
                <a:cs typeface="Calibri"/>
              </a:rPr>
              <a:t>komunikasi </a:t>
            </a:r>
            <a:r>
              <a:rPr sz="2000" b="1" spc="100" dirty="0">
                <a:solidFill>
                  <a:srgbClr val="939598"/>
                </a:solidFill>
                <a:latin typeface="Calibri"/>
                <a:cs typeface="Calibri"/>
              </a:rPr>
              <a:t>visual </a:t>
            </a:r>
            <a:r>
              <a:rPr sz="2000" b="1" spc="105" dirty="0">
                <a:solidFill>
                  <a:srgbClr val="939598"/>
                </a:solidFill>
                <a:latin typeface="Calibri"/>
                <a:cs typeface="Calibri"/>
              </a:rPr>
              <a:t>yang  </a:t>
            </a:r>
            <a:r>
              <a:rPr sz="2000" b="1" spc="85" dirty="0">
                <a:solidFill>
                  <a:srgbClr val="939598"/>
                </a:solidFill>
                <a:latin typeface="Calibri"/>
                <a:cs typeface="Calibri"/>
              </a:rPr>
              <a:t>dibutuhkan untuk </a:t>
            </a:r>
            <a:r>
              <a:rPr sz="2000" b="1" spc="65" dirty="0">
                <a:solidFill>
                  <a:srgbClr val="939598"/>
                </a:solidFill>
                <a:latin typeface="Calibri"/>
                <a:cs typeface="Calibri"/>
              </a:rPr>
              <a:t>proyek </a:t>
            </a:r>
            <a:r>
              <a:rPr sz="2000" b="1" spc="75" dirty="0">
                <a:solidFill>
                  <a:srgbClr val="939598"/>
                </a:solidFill>
                <a:latin typeface="Calibri"/>
                <a:cs typeface="Calibri"/>
              </a:rPr>
              <a:t>Corporate</a:t>
            </a:r>
            <a:r>
              <a:rPr sz="2000" b="1" spc="320" dirty="0">
                <a:solidFill>
                  <a:srgbClr val="939598"/>
                </a:solidFill>
                <a:latin typeface="Calibri"/>
                <a:cs typeface="Calibri"/>
              </a:rPr>
              <a:t> </a:t>
            </a:r>
            <a:r>
              <a:rPr sz="2000" b="1" spc="75" dirty="0">
                <a:solidFill>
                  <a:srgbClr val="939598"/>
                </a:solidFill>
                <a:latin typeface="Calibri"/>
                <a:cs typeface="Calibri"/>
              </a:rPr>
              <a:t>Identity.</a:t>
            </a:r>
            <a:endParaRPr sz="2000">
              <a:latin typeface="Calibri"/>
              <a:cs typeface="Calibri"/>
            </a:endParaRPr>
          </a:p>
          <a:p>
            <a:pPr marL="222250" marR="243204" indent="-209550">
              <a:lnSpc>
                <a:spcPts val="2130"/>
              </a:lnSpc>
              <a:spcBef>
                <a:spcPts val="2120"/>
              </a:spcBef>
              <a:buChar char="•"/>
              <a:tabLst>
                <a:tab pos="215900" algn="l"/>
              </a:tabLst>
            </a:pPr>
            <a:r>
              <a:rPr sz="2000" b="1" spc="20" dirty="0">
                <a:solidFill>
                  <a:srgbClr val="939598"/>
                </a:solidFill>
                <a:latin typeface="Calibri"/>
                <a:cs typeface="Calibri"/>
              </a:rPr>
              <a:t>Mampu </a:t>
            </a:r>
            <a:r>
              <a:rPr sz="2000" b="1" spc="65" dirty="0">
                <a:solidFill>
                  <a:srgbClr val="939598"/>
                </a:solidFill>
                <a:latin typeface="Calibri"/>
                <a:cs typeface="Calibri"/>
              </a:rPr>
              <a:t>menunjukan </a:t>
            </a:r>
            <a:r>
              <a:rPr sz="2000" b="1" spc="95" dirty="0">
                <a:solidFill>
                  <a:srgbClr val="939598"/>
                </a:solidFill>
                <a:latin typeface="Calibri"/>
                <a:cs typeface="Calibri"/>
              </a:rPr>
              <a:t>berbagai </a:t>
            </a:r>
            <a:r>
              <a:rPr sz="2000" b="1" spc="60" dirty="0">
                <a:solidFill>
                  <a:srgbClr val="939598"/>
                </a:solidFill>
                <a:latin typeface="Calibri"/>
                <a:cs typeface="Calibri"/>
              </a:rPr>
              <a:t>media </a:t>
            </a:r>
            <a:r>
              <a:rPr sz="2000" b="1" spc="100" dirty="0">
                <a:solidFill>
                  <a:srgbClr val="939598"/>
                </a:solidFill>
                <a:latin typeface="Calibri"/>
                <a:cs typeface="Calibri"/>
              </a:rPr>
              <a:t>visual  </a:t>
            </a:r>
            <a:r>
              <a:rPr sz="2000" b="1" spc="85" dirty="0">
                <a:solidFill>
                  <a:srgbClr val="939598"/>
                </a:solidFill>
                <a:latin typeface="Calibri"/>
                <a:cs typeface="Calibri"/>
              </a:rPr>
              <a:t>untuk </a:t>
            </a:r>
            <a:r>
              <a:rPr sz="2000" b="1" spc="90" dirty="0">
                <a:solidFill>
                  <a:srgbClr val="939598"/>
                </a:solidFill>
                <a:latin typeface="Calibri"/>
                <a:cs typeface="Calibri"/>
              </a:rPr>
              <a:t>mengkomunikasikan </a:t>
            </a:r>
            <a:r>
              <a:rPr sz="2000" b="1" spc="95" dirty="0">
                <a:solidFill>
                  <a:srgbClr val="939598"/>
                </a:solidFill>
                <a:latin typeface="Calibri"/>
                <a:cs typeface="Calibri"/>
              </a:rPr>
              <a:t>suatu </a:t>
            </a:r>
            <a:r>
              <a:rPr sz="2000" b="1" spc="75" dirty="0">
                <a:solidFill>
                  <a:srgbClr val="939598"/>
                </a:solidFill>
                <a:latin typeface="Calibri"/>
                <a:cs typeface="Calibri"/>
              </a:rPr>
              <a:t>Corporate  Identity.</a:t>
            </a:r>
            <a:endParaRPr sz="2000">
              <a:latin typeface="Calibri"/>
              <a:cs typeface="Calibri"/>
            </a:endParaRPr>
          </a:p>
          <a:p>
            <a:pPr marL="222250" marR="92075" indent="-209550">
              <a:lnSpc>
                <a:spcPts val="2130"/>
              </a:lnSpc>
              <a:spcBef>
                <a:spcPts val="2110"/>
              </a:spcBef>
              <a:buChar char="•"/>
              <a:tabLst>
                <a:tab pos="215900" algn="l"/>
              </a:tabLst>
            </a:pPr>
            <a:r>
              <a:rPr sz="2000" b="1" spc="20" dirty="0">
                <a:solidFill>
                  <a:srgbClr val="939598"/>
                </a:solidFill>
                <a:latin typeface="Calibri"/>
                <a:cs typeface="Calibri"/>
              </a:rPr>
              <a:t>Mampu </a:t>
            </a:r>
            <a:r>
              <a:rPr sz="2000" b="1" spc="55" dirty="0">
                <a:solidFill>
                  <a:srgbClr val="939598"/>
                </a:solidFill>
                <a:latin typeface="Calibri"/>
                <a:cs typeface="Calibri"/>
              </a:rPr>
              <a:t>membentuk </a:t>
            </a:r>
            <a:r>
              <a:rPr sz="2000" b="1" spc="80" dirty="0">
                <a:solidFill>
                  <a:srgbClr val="939598"/>
                </a:solidFill>
                <a:latin typeface="Calibri"/>
                <a:cs typeface="Calibri"/>
              </a:rPr>
              <a:t>pesan </a:t>
            </a:r>
            <a:r>
              <a:rPr sz="2000" b="1" spc="100" dirty="0">
                <a:solidFill>
                  <a:srgbClr val="939598"/>
                </a:solidFill>
                <a:latin typeface="Calibri"/>
                <a:cs typeface="Calibri"/>
              </a:rPr>
              <a:t>visual </a:t>
            </a:r>
            <a:r>
              <a:rPr sz="2000" b="1" spc="105" dirty="0">
                <a:solidFill>
                  <a:srgbClr val="939598"/>
                </a:solidFill>
                <a:latin typeface="Calibri"/>
                <a:cs typeface="Calibri"/>
              </a:rPr>
              <a:t>yang </a:t>
            </a:r>
            <a:r>
              <a:rPr sz="2000" b="1" spc="50" dirty="0">
                <a:solidFill>
                  <a:srgbClr val="939598"/>
                </a:solidFill>
                <a:latin typeface="Calibri"/>
                <a:cs typeface="Calibri"/>
              </a:rPr>
              <a:t>disam-  </a:t>
            </a:r>
            <a:r>
              <a:rPr sz="2000" b="1" spc="100" dirty="0">
                <a:solidFill>
                  <a:srgbClr val="939598"/>
                </a:solidFill>
                <a:latin typeface="Calibri"/>
                <a:cs typeface="Calibri"/>
              </a:rPr>
              <a:t>paikan </a:t>
            </a:r>
            <a:r>
              <a:rPr sz="2000" b="1" spc="45" dirty="0">
                <a:solidFill>
                  <a:srgbClr val="939598"/>
                </a:solidFill>
                <a:latin typeface="Calibri"/>
                <a:cs typeface="Calibri"/>
              </a:rPr>
              <a:t>oleh </a:t>
            </a:r>
            <a:r>
              <a:rPr sz="2000" b="1" spc="75" dirty="0">
                <a:solidFill>
                  <a:srgbClr val="939598"/>
                </a:solidFill>
                <a:latin typeface="Calibri"/>
                <a:cs typeface="Calibri"/>
              </a:rPr>
              <a:t>Corporate</a:t>
            </a:r>
            <a:r>
              <a:rPr sz="2000" b="1" spc="280" dirty="0">
                <a:solidFill>
                  <a:srgbClr val="939598"/>
                </a:solidFill>
                <a:latin typeface="Calibri"/>
                <a:cs typeface="Calibri"/>
              </a:rPr>
              <a:t> </a:t>
            </a:r>
            <a:r>
              <a:rPr sz="2000" b="1" spc="75" dirty="0">
                <a:solidFill>
                  <a:srgbClr val="939598"/>
                </a:solidFill>
                <a:latin typeface="Calibri"/>
                <a:cs typeface="Calibri"/>
              </a:rPr>
              <a:t>Identity.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277299" y="3294105"/>
            <a:ext cx="1922145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b="1" spc="55" dirty="0">
                <a:solidFill>
                  <a:srgbClr val="FFFFFF"/>
                </a:solidFill>
                <a:latin typeface="Calibri"/>
                <a:cs typeface="Calibri"/>
              </a:rPr>
              <a:t>KOMPETENSI</a:t>
            </a:r>
            <a:r>
              <a:rPr sz="1600" b="1" spc="7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b="1" spc="85" dirty="0">
                <a:solidFill>
                  <a:srgbClr val="FFFFFF"/>
                </a:solidFill>
                <a:latin typeface="Calibri"/>
                <a:cs typeface="Calibri"/>
              </a:rPr>
              <a:t>DASAR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277299" y="3834008"/>
            <a:ext cx="1527810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spc="-5" dirty="0">
                <a:solidFill>
                  <a:srgbClr val="939598"/>
                </a:solidFill>
                <a:latin typeface="Calibri"/>
                <a:cs typeface="Calibri"/>
              </a:rPr>
              <a:t>POKOK</a:t>
            </a:r>
            <a:r>
              <a:rPr sz="1600" spc="45" dirty="0">
                <a:solidFill>
                  <a:srgbClr val="939598"/>
                </a:solidFill>
                <a:latin typeface="Calibri"/>
                <a:cs typeface="Calibri"/>
              </a:rPr>
              <a:t> BAHASAN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277299" y="4373910"/>
            <a:ext cx="1919605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spc="-15" dirty="0">
                <a:solidFill>
                  <a:srgbClr val="939598"/>
                </a:solidFill>
                <a:latin typeface="Calibri"/>
                <a:cs typeface="Calibri"/>
              </a:rPr>
              <a:t>SUB </a:t>
            </a:r>
            <a:r>
              <a:rPr sz="1600" spc="-5" dirty="0">
                <a:solidFill>
                  <a:srgbClr val="939598"/>
                </a:solidFill>
                <a:latin typeface="Calibri"/>
                <a:cs typeface="Calibri"/>
              </a:rPr>
              <a:t>POKOK</a:t>
            </a:r>
            <a:r>
              <a:rPr sz="1600" spc="180" dirty="0">
                <a:solidFill>
                  <a:srgbClr val="939598"/>
                </a:solidFill>
                <a:latin typeface="Calibri"/>
                <a:cs typeface="Calibri"/>
              </a:rPr>
              <a:t> </a:t>
            </a:r>
            <a:r>
              <a:rPr sz="1600" spc="45" dirty="0">
                <a:solidFill>
                  <a:srgbClr val="939598"/>
                </a:solidFill>
                <a:latin typeface="Calibri"/>
                <a:cs typeface="Calibri"/>
              </a:rPr>
              <a:t>BAHASAN</a:t>
            </a:r>
            <a:endParaRPr sz="1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187299" y="543306"/>
            <a:ext cx="253238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-30" dirty="0">
                <a:solidFill>
                  <a:srgbClr val="FFFFFF"/>
                </a:solidFill>
                <a:latin typeface="Calibri"/>
                <a:cs typeface="Calibri"/>
              </a:rPr>
              <a:t>DEVELOPMENT </a:t>
            </a:r>
            <a:r>
              <a:rPr sz="2000" spc="25" dirty="0">
                <a:solidFill>
                  <a:srgbClr val="FFFFFF"/>
                </a:solidFill>
                <a:latin typeface="Calibri"/>
                <a:cs typeface="Calibri"/>
              </a:rPr>
              <a:t>PHASE</a:t>
            </a:r>
            <a:r>
              <a:rPr sz="2000" spc="4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spc="80" dirty="0">
                <a:solidFill>
                  <a:srgbClr val="FFFFFF"/>
                </a:solidFill>
                <a:latin typeface="Calibri"/>
                <a:cs typeface="Calibri"/>
              </a:rPr>
              <a:t>3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885"/>
              </a:lnSpc>
            </a:pPr>
            <a:r>
              <a:rPr spc="-45" dirty="0"/>
              <a:t>Tim </a:t>
            </a:r>
            <a:r>
              <a:rPr spc="-25" dirty="0"/>
              <a:t>Dosen</a:t>
            </a:r>
            <a:r>
              <a:rPr spc="-55" dirty="0"/>
              <a:t> </a:t>
            </a:r>
            <a:r>
              <a:rPr spc="-120" dirty="0"/>
              <a:t>:</a:t>
            </a:r>
          </a:p>
          <a:p>
            <a:pPr marL="12700" marR="5080">
              <a:lnSpc>
                <a:spcPct val="110800"/>
              </a:lnSpc>
            </a:pPr>
            <a:r>
              <a:rPr spc="-25" dirty="0"/>
              <a:t>Christophera </a:t>
            </a:r>
            <a:r>
              <a:rPr spc="-20" dirty="0"/>
              <a:t>R. Lucius  </a:t>
            </a:r>
            <a:r>
              <a:rPr spc="-25" dirty="0"/>
              <a:t>Ahmad</a:t>
            </a:r>
            <a:r>
              <a:rPr spc="105" dirty="0"/>
              <a:t> </a:t>
            </a:r>
            <a:r>
              <a:rPr spc="-20" dirty="0"/>
              <a:t>Fuad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667299" y="594106"/>
            <a:ext cx="1247140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spc="-15" dirty="0">
                <a:solidFill>
                  <a:srgbClr val="939598"/>
                </a:solidFill>
                <a:latin typeface="Calibri"/>
                <a:cs typeface="Calibri"/>
              </a:rPr>
              <a:t>PERTEMUAN</a:t>
            </a:r>
            <a:r>
              <a:rPr sz="1600" spc="45" dirty="0">
                <a:solidFill>
                  <a:srgbClr val="939598"/>
                </a:solidFill>
                <a:latin typeface="Calibri"/>
                <a:cs typeface="Calibri"/>
              </a:rPr>
              <a:t> </a:t>
            </a:r>
            <a:r>
              <a:rPr sz="1600" spc="15" dirty="0">
                <a:solidFill>
                  <a:srgbClr val="939598"/>
                </a:solidFill>
                <a:latin typeface="Calibri"/>
                <a:cs typeface="Calibri"/>
              </a:rPr>
              <a:t>X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337299" y="1572505"/>
            <a:ext cx="3326129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524000" algn="l"/>
              </a:tabLst>
            </a:pPr>
            <a:r>
              <a:rPr lang="en-US" sz="2400" spc="-35" dirty="0" smtClean="0">
                <a:solidFill>
                  <a:srgbClr val="FFFFFF"/>
                </a:solidFill>
                <a:latin typeface="Times New Roman"/>
                <a:cs typeface="Times New Roman"/>
              </a:rPr>
              <a:t>D VK 654</a:t>
            </a:r>
            <a:endParaRPr lang="en-US" sz="2400" dirty="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000885" algn="l"/>
              </a:tabLst>
            </a:pPr>
            <a:r>
              <a:rPr spc="-210" dirty="0"/>
              <a:t>Corporate	</a:t>
            </a:r>
            <a:r>
              <a:rPr spc="-200" dirty="0"/>
              <a:t>Identity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1427299" y="3243305"/>
            <a:ext cx="1176655" cy="6007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15900" indent="-203200">
              <a:lnSpc>
                <a:spcPts val="2265"/>
              </a:lnSpc>
              <a:spcBef>
                <a:spcPts val="100"/>
              </a:spcBef>
              <a:buChar char="•"/>
              <a:tabLst>
                <a:tab pos="215900" algn="l"/>
              </a:tabLst>
            </a:pPr>
            <a:r>
              <a:rPr sz="2000" b="1" spc="55" dirty="0">
                <a:solidFill>
                  <a:srgbClr val="939598"/>
                </a:solidFill>
                <a:latin typeface="Calibri"/>
                <a:cs typeface="Calibri"/>
              </a:rPr>
              <a:t>Vehicle</a:t>
            </a:r>
            <a:endParaRPr sz="2000">
              <a:latin typeface="Calibri"/>
              <a:cs typeface="Calibri"/>
            </a:endParaRPr>
          </a:p>
          <a:p>
            <a:pPr marL="215900" indent="-203200">
              <a:lnSpc>
                <a:spcPts val="2265"/>
              </a:lnSpc>
              <a:buChar char="•"/>
              <a:tabLst>
                <a:tab pos="215900" algn="l"/>
              </a:tabLst>
            </a:pPr>
            <a:r>
              <a:rPr sz="2000" b="1" spc="125" dirty="0">
                <a:solidFill>
                  <a:srgbClr val="939598"/>
                </a:solidFill>
                <a:latin typeface="Calibri"/>
                <a:cs typeface="Calibri"/>
              </a:rPr>
              <a:t>U</a:t>
            </a:r>
            <a:r>
              <a:rPr sz="2000" b="1" spc="60" dirty="0">
                <a:solidFill>
                  <a:srgbClr val="939598"/>
                </a:solidFill>
                <a:latin typeface="Calibri"/>
                <a:cs typeface="Calibri"/>
              </a:rPr>
              <a:t>n</a:t>
            </a:r>
            <a:r>
              <a:rPr sz="2000" b="1" spc="100" dirty="0">
                <a:solidFill>
                  <a:srgbClr val="939598"/>
                </a:solidFill>
                <a:latin typeface="Calibri"/>
                <a:cs typeface="Calibri"/>
              </a:rPr>
              <a:t>i</a:t>
            </a:r>
            <a:r>
              <a:rPr sz="2000" b="1" spc="155" dirty="0">
                <a:solidFill>
                  <a:srgbClr val="939598"/>
                </a:solidFill>
                <a:latin typeface="Calibri"/>
                <a:cs typeface="Calibri"/>
              </a:rPr>
              <a:t>f</a:t>
            </a:r>
            <a:r>
              <a:rPr sz="2000" b="1" spc="20" dirty="0">
                <a:solidFill>
                  <a:srgbClr val="939598"/>
                </a:solidFill>
                <a:latin typeface="Calibri"/>
                <a:cs typeface="Calibri"/>
              </a:rPr>
              <a:t>o</a:t>
            </a:r>
            <a:r>
              <a:rPr sz="2000" b="1" spc="90" dirty="0">
                <a:solidFill>
                  <a:srgbClr val="939598"/>
                </a:solidFill>
                <a:latin typeface="Calibri"/>
                <a:cs typeface="Calibri"/>
              </a:rPr>
              <a:t>r</a:t>
            </a:r>
            <a:r>
              <a:rPr sz="2000" b="1" spc="-35" dirty="0">
                <a:solidFill>
                  <a:srgbClr val="939598"/>
                </a:solidFill>
                <a:latin typeface="Calibri"/>
                <a:cs typeface="Calibri"/>
              </a:rPr>
              <a:t>m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277299" y="3294105"/>
            <a:ext cx="1919605" cy="13493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spc="-15" dirty="0">
                <a:solidFill>
                  <a:srgbClr val="939598"/>
                </a:solidFill>
                <a:latin typeface="Calibri"/>
                <a:cs typeface="Calibri"/>
              </a:rPr>
              <a:t>KOMPETENSI</a:t>
            </a:r>
            <a:r>
              <a:rPr sz="1600" spc="95" dirty="0">
                <a:solidFill>
                  <a:srgbClr val="939598"/>
                </a:solidFill>
                <a:latin typeface="Calibri"/>
                <a:cs typeface="Calibri"/>
              </a:rPr>
              <a:t> </a:t>
            </a:r>
            <a:r>
              <a:rPr sz="1600" spc="35" dirty="0">
                <a:solidFill>
                  <a:srgbClr val="939598"/>
                </a:solidFill>
                <a:latin typeface="Calibri"/>
                <a:cs typeface="Calibri"/>
              </a:rPr>
              <a:t>DASAR</a:t>
            </a:r>
            <a:endParaRPr sz="16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600" b="1" spc="80" dirty="0">
                <a:solidFill>
                  <a:srgbClr val="FFFFFF"/>
                </a:solidFill>
                <a:latin typeface="Calibri"/>
                <a:cs typeface="Calibri"/>
              </a:rPr>
              <a:t>POKOK</a:t>
            </a:r>
            <a:r>
              <a:rPr sz="1600" b="1" spc="10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b="1" spc="90" dirty="0">
                <a:solidFill>
                  <a:srgbClr val="FFFFFF"/>
                </a:solidFill>
                <a:latin typeface="Calibri"/>
                <a:cs typeface="Calibri"/>
              </a:rPr>
              <a:t>BAHASAN</a:t>
            </a:r>
            <a:endParaRPr sz="16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600" spc="-15" dirty="0">
                <a:solidFill>
                  <a:srgbClr val="939598"/>
                </a:solidFill>
                <a:latin typeface="Calibri"/>
                <a:cs typeface="Calibri"/>
              </a:rPr>
              <a:t>SUB </a:t>
            </a:r>
            <a:r>
              <a:rPr sz="1600" spc="-5" dirty="0">
                <a:solidFill>
                  <a:srgbClr val="939598"/>
                </a:solidFill>
                <a:latin typeface="Calibri"/>
                <a:cs typeface="Calibri"/>
              </a:rPr>
              <a:t>POKOK</a:t>
            </a:r>
            <a:r>
              <a:rPr sz="1600" spc="180" dirty="0">
                <a:solidFill>
                  <a:srgbClr val="939598"/>
                </a:solidFill>
                <a:latin typeface="Calibri"/>
                <a:cs typeface="Calibri"/>
              </a:rPr>
              <a:t> </a:t>
            </a:r>
            <a:r>
              <a:rPr sz="1600" spc="45" dirty="0">
                <a:solidFill>
                  <a:srgbClr val="939598"/>
                </a:solidFill>
                <a:latin typeface="Calibri"/>
                <a:cs typeface="Calibri"/>
              </a:rPr>
              <a:t>BAHASAN</a:t>
            </a:r>
            <a:endParaRPr sz="1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187299" y="543306"/>
            <a:ext cx="253238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-30" dirty="0">
                <a:solidFill>
                  <a:srgbClr val="FFFFFF"/>
                </a:solidFill>
                <a:latin typeface="Calibri"/>
                <a:cs typeface="Calibri"/>
              </a:rPr>
              <a:t>DEVELOPMENT </a:t>
            </a:r>
            <a:r>
              <a:rPr sz="2000" spc="25" dirty="0">
                <a:solidFill>
                  <a:srgbClr val="FFFFFF"/>
                </a:solidFill>
                <a:latin typeface="Calibri"/>
                <a:cs typeface="Calibri"/>
              </a:rPr>
              <a:t>PHASE</a:t>
            </a:r>
            <a:r>
              <a:rPr sz="2000" spc="4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spc="80" dirty="0">
                <a:solidFill>
                  <a:srgbClr val="FFFFFF"/>
                </a:solidFill>
                <a:latin typeface="Calibri"/>
                <a:cs typeface="Calibri"/>
              </a:rPr>
              <a:t>3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885"/>
              </a:lnSpc>
            </a:pPr>
            <a:r>
              <a:rPr spc="-45" dirty="0"/>
              <a:t>Tim </a:t>
            </a:r>
            <a:r>
              <a:rPr spc="-25" dirty="0"/>
              <a:t>Dosen</a:t>
            </a:r>
            <a:r>
              <a:rPr spc="-55" dirty="0"/>
              <a:t> </a:t>
            </a:r>
            <a:r>
              <a:rPr spc="-120" dirty="0"/>
              <a:t>:</a:t>
            </a:r>
          </a:p>
          <a:p>
            <a:pPr marL="12700" marR="5080">
              <a:lnSpc>
                <a:spcPct val="110800"/>
              </a:lnSpc>
            </a:pPr>
            <a:r>
              <a:rPr spc="-25" dirty="0"/>
              <a:t>Christophera </a:t>
            </a:r>
            <a:r>
              <a:rPr spc="-20" dirty="0"/>
              <a:t>R. Lucius  </a:t>
            </a:r>
            <a:r>
              <a:rPr spc="-25" dirty="0"/>
              <a:t>Ahmad</a:t>
            </a:r>
            <a:r>
              <a:rPr spc="105" dirty="0"/>
              <a:t> </a:t>
            </a:r>
            <a:r>
              <a:rPr spc="-20" dirty="0"/>
              <a:t>Fuad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667299" y="594106"/>
            <a:ext cx="1247140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spc="-15" dirty="0">
                <a:solidFill>
                  <a:srgbClr val="939598"/>
                </a:solidFill>
                <a:latin typeface="Calibri"/>
                <a:cs typeface="Calibri"/>
              </a:rPr>
              <a:t>PERTEMUAN</a:t>
            </a:r>
            <a:r>
              <a:rPr sz="1600" spc="45" dirty="0">
                <a:solidFill>
                  <a:srgbClr val="939598"/>
                </a:solidFill>
                <a:latin typeface="Calibri"/>
                <a:cs typeface="Calibri"/>
              </a:rPr>
              <a:t> </a:t>
            </a:r>
            <a:r>
              <a:rPr sz="1600" spc="15" dirty="0">
                <a:solidFill>
                  <a:srgbClr val="939598"/>
                </a:solidFill>
                <a:latin typeface="Calibri"/>
                <a:cs typeface="Calibri"/>
              </a:rPr>
              <a:t>X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337299" y="1572505"/>
            <a:ext cx="3326129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524000" algn="l"/>
              </a:tabLst>
            </a:pPr>
            <a:r>
              <a:rPr lang="en-US" sz="2400" spc="-35" dirty="0" smtClean="0">
                <a:solidFill>
                  <a:srgbClr val="FFFFFF"/>
                </a:solidFill>
                <a:latin typeface="Times New Roman"/>
                <a:cs typeface="Times New Roman"/>
              </a:rPr>
              <a:t>D VK 654</a:t>
            </a:r>
            <a:endParaRPr lang="en-US" sz="2400" dirty="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000885" algn="l"/>
              </a:tabLst>
            </a:pPr>
            <a:r>
              <a:rPr spc="-210" dirty="0"/>
              <a:t>Corporate	</a:t>
            </a:r>
            <a:r>
              <a:rPr spc="-200" dirty="0"/>
              <a:t>Identity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1427299" y="3243305"/>
            <a:ext cx="1588135" cy="1950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15900" indent="-203200">
              <a:lnSpc>
                <a:spcPts val="2265"/>
              </a:lnSpc>
              <a:spcBef>
                <a:spcPts val="100"/>
              </a:spcBef>
              <a:buChar char="•"/>
              <a:tabLst>
                <a:tab pos="215900" algn="l"/>
              </a:tabLst>
            </a:pPr>
            <a:r>
              <a:rPr sz="2000" b="1" spc="80" dirty="0">
                <a:solidFill>
                  <a:srgbClr val="939598"/>
                </a:solidFill>
                <a:latin typeface="Calibri"/>
                <a:cs typeface="Calibri"/>
              </a:rPr>
              <a:t>Konsep</a:t>
            </a:r>
            <a:endParaRPr sz="2000">
              <a:latin typeface="Calibri"/>
              <a:cs typeface="Calibri"/>
            </a:endParaRPr>
          </a:p>
          <a:p>
            <a:pPr marL="215900" indent="-203200">
              <a:lnSpc>
                <a:spcPts val="2125"/>
              </a:lnSpc>
              <a:buChar char="•"/>
              <a:tabLst>
                <a:tab pos="215900" algn="l"/>
              </a:tabLst>
            </a:pPr>
            <a:r>
              <a:rPr sz="2000" b="1" spc="110" dirty="0">
                <a:solidFill>
                  <a:srgbClr val="939598"/>
                </a:solidFill>
                <a:latin typeface="Calibri"/>
                <a:cs typeface="Calibri"/>
              </a:rPr>
              <a:t>Visualisasi</a:t>
            </a:r>
            <a:endParaRPr sz="2000">
              <a:latin typeface="Calibri"/>
              <a:cs typeface="Calibri"/>
            </a:endParaRPr>
          </a:p>
          <a:p>
            <a:pPr marL="215900" indent="-203200">
              <a:lnSpc>
                <a:spcPts val="2265"/>
              </a:lnSpc>
              <a:buChar char="•"/>
              <a:tabLst>
                <a:tab pos="215900" algn="l"/>
              </a:tabLst>
            </a:pPr>
            <a:r>
              <a:rPr sz="2000" b="1" spc="210" dirty="0">
                <a:solidFill>
                  <a:srgbClr val="939598"/>
                </a:solidFill>
                <a:latin typeface="Calibri"/>
                <a:cs typeface="Calibri"/>
              </a:rPr>
              <a:t>K</a:t>
            </a:r>
            <a:r>
              <a:rPr sz="2000" b="1" spc="20" dirty="0">
                <a:solidFill>
                  <a:srgbClr val="939598"/>
                </a:solidFill>
                <a:latin typeface="Calibri"/>
                <a:cs typeface="Calibri"/>
              </a:rPr>
              <a:t>o</a:t>
            </a:r>
            <a:r>
              <a:rPr sz="2000" b="1" spc="10" dirty="0">
                <a:solidFill>
                  <a:srgbClr val="939598"/>
                </a:solidFill>
                <a:latin typeface="Calibri"/>
                <a:cs typeface="Calibri"/>
              </a:rPr>
              <a:t>m</a:t>
            </a:r>
            <a:r>
              <a:rPr sz="2000" b="1" spc="50" dirty="0">
                <a:solidFill>
                  <a:srgbClr val="939598"/>
                </a:solidFill>
                <a:latin typeface="Calibri"/>
                <a:cs typeface="Calibri"/>
              </a:rPr>
              <a:t>u</a:t>
            </a:r>
            <a:r>
              <a:rPr sz="2000" b="1" spc="60" dirty="0">
                <a:solidFill>
                  <a:srgbClr val="939598"/>
                </a:solidFill>
                <a:latin typeface="Calibri"/>
                <a:cs typeface="Calibri"/>
              </a:rPr>
              <a:t>n</a:t>
            </a:r>
            <a:r>
              <a:rPr sz="2000" b="1" spc="125" dirty="0">
                <a:solidFill>
                  <a:srgbClr val="939598"/>
                </a:solidFill>
                <a:latin typeface="Calibri"/>
                <a:cs typeface="Calibri"/>
              </a:rPr>
              <a:t>ik</a:t>
            </a:r>
            <a:r>
              <a:rPr sz="2000" b="1" spc="145" dirty="0">
                <a:solidFill>
                  <a:srgbClr val="939598"/>
                </a:solidFill>
                <a:latin typeface="Calibri"/>
                <a:cs typeface="Calibri"/>
              </a:rPr>
              <a:t>a</a:t>
            </a:r>
            <a:r>
              <a:rPr sz="2000" b="1" spc="125" dirty="0">
                <a:solidFill>
                  <a:srgbClr val="939598"/>
                </a:solidFill>
                <a:latin typeface="Calibri"/>
                <a:cs typeface="Calibri"/>
              </a:rPr>
              <a:t>si</a:t>
            </a:r>
            <a:endParaRPr sz="2000">
              <a:latin typeface="Calibri"/>
              <a:cs typeface="Calibri"/>
            </a:endParaRPr>
          </a:p>
          <a:p>
            <a:pPr marL="215900" indent="-203200">
              <a:lnSpc>
                <a:spcPts val="2265"/>
              </a:lnSpc>
              <a:spcBef>
                <a:spcPts val="1850"/>
              </a:spcBef>
              <a:buChar char="•"/>
              <a:tabLst>
                <a:tab pos="215900" algn="l"/>
              </a:tabLst>
            </a:pPr>
            <a:r>
              <a:rPr sz="2000" b="1" spc="95" dirty="0">
                <a:solidFill>
                  <a:srgbClr val="939598"/>
                </a:solidFill>
                <a:latin typeface="Calibri"/>
                <a:cs typeface="Calibri"/>
              </a:rPr>
              <a:t>Drawing</a:t>
            </a:r>
            <a:endParaRPr sz="2000">
              <a:latin typeface="Calibri"/>
              <a:cs typeface="Calibri"/>
            </a:endParaRPr>
          </a:p>
          <a:p>
            <a:pPr marL="215900" indent="-203200">
              <a:lnSpc>
                <a:spcPts val="2125"/>
              </a:lnSpc>
              <a:buChar char="•"/>
              <a:tabLst>
                <a:tab pos="215900" algn="l"/>
              </a:tabLst>
            </a:pPr>
            <a:r>
              <a:rPr sz="2000" b="1" spc="40" dirty="0">
                <a:solidFill>
                  <a:srgbClr val="939598"/>
                </a:solidFill>
                <a:latin typeface="Calibri"/>
                <a:cs typeface="Calibri"/>
              </a:rPr>
              <a:t>Metoda</a:t>
            </a:r>
            <a:endParaRPr sz="2000">
              <a:latin typeface="Calibri"/>
              <a:cs typeface="Calibri"/>
            </a:endParaRPr>
          </a:p>
          <a:p>
            <a:pPr marL="215900" indent="-203200">
              <a:lnSpc>
                <a:spcPts val="2265"/>
              </a:lnSpc>
              <a:buChar char="•"/>
              <a:tabLst>
                <a:tab pos="215900" algn="l"/>
              </a:tabLst>
            </a:pPr>
            <a:r>
              <a:rPr sz="2000" b="1" spc="40" dirty="0">
                <a:solidFill>
                  <a:srgbClr val="939598"/>
                </a:solidFill>
                <a:latin typeface="Calibri"/>
                <a:cs typeface="Calibri"/>
              </a:rPr>
              <a:t>Media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277299" y="3294105"/>
            <a:ext cx="2108835" cy="13493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spc="-15" dirty="0">
                <a:solidFill>
                  <a:srgbClr val="939598"/>
                </a:solidFill>
                <a:latin typeface="Calibri"/>
                <a:cs typeface="Calibri"/>
              </a:rPr>
              <a:t>KOMPETENSI</a:t>
            </a:r>
            <a:r>
              <a:rPr sz="1600" spc="105" dirty="0">
                <a:solidFill>
                  <a:srgbClr val="939598"/>
                </a:solidFill>
                <a:latin typeface="Calibri"/>
                <a:cs typeface="Calibri"/>
              </a:rPr>
              <a:t> </a:t>
            </a:r>
            <a:r>
              <a:rPr sz="1600" spc="35" dirty="0">
                <a:solidFill>
                  <a:srgbClr val="939598"/>
                </a:solidFill>
                <a:latin typeface="Calibri"/>
                <a:cs typeface="Calibri"/>
              </a:rPr>
              <a:t>DASAR</a:t>
            </a:r>
            <a:endParaRPr sz="16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600" spc="-5" dirty="0">
                <a:solidFill>
                  <a:srgbClr val="939598"/>
                </a:solidFill>
                <a:latin typeface="Calibri"/>
                <a:cs typeface="Calibri"/>
              </a:rPr>
              <a:t>POKOK</a:t>
            </a:r>
            <a:r>
              <a:rPr sz="1600" spc="105" dirty="0">
                <a:solidFill>
                  <a:srgbClr val="939598"/>
                </a:solidFill>
                <a:latin typeface="Calibri"/>
                <a:cs typeface="Calibri"/>
              </a:rPr>
              <a:t> </a:t>
            </a:r>
            <a:r>
              <a:rPr sz="1600" spc="45" dirty="0">
                <a:solidFill>
                  <a:srgbClr val="939598"/>
                </a:solidFill>
                <a:latin typeface="Calibri"/>
                <a:cs typeface="Calibri"/>
              </a:rPr>
              <a:t>BAHASAN</a:t>
            </a:r>
            <a:endParaRPr sz="16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600" b="1" spc="75" dirty="0">
                <a:solidFill>
                  <a:srgbClr val="FFFFFF"/>
                </a:solidFill>
                <a:latin typeface="Calibri"/>
                <a:cs typeface="Calibri"/>
              </a:rPr>
              <a:t>SUB </a:t>
            </a:r>
            <a:r>
              <a:rPr sz="1600" b="1" spc="80" dirty="0">
                <a:solidFill>
                  <a:srgbClr val="FFFFFF"/>
                </a:solidFill>
                <a:latin typeface="Calibri"/>
                <a:cs typeface="Calibri"/>
              </a:rPr>
              <a:t>POKOK</a:t>
            </a:r>
            <a:r>
              <a:rPr sz="1600" b="1" spc="1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b="1" spc="90" dirty="0">
                <a:solidFill>
                  <a:srgbClr val="FFFFFF"/>
                </a:solidFill>
                <a:latin typeface="Calibri"/>
                <a:cs typeface="Calibri"/>
              </a:rPr>
              <a:t>BAHASAN</a:t>
            </a:r>
            <a:endParaRPr sz="1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37299" y="1572505"/>
            <a:ext cx="3326129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524000" algn="l"/>
              </a:tabLst>
            </a:pPr>
            <a:r>
              <a:rPr lang="en-US" sz="2400" spc="-35" dirty="0" smtClean="0">
                <a:solidFill>
                  <a:srgbClr val="FFFFFF"/>
                </a:solidFill>
                <a:latin typeface="Times New Roman"/>
                <a:cs typeface="Times New Roman"/>
              </a:rPr>
              <a:t>D VK 654</a:t>
            </a:r>
            <a:endParaRPr lang="en-US" sz="2400" dirty="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885"/>
              </a:lnSpc>
            </a:pPr>
            <a:r>
              <a:rPr spc="-45" dirty="0"/>
              <a:t>Tim </a:t>
            </a:r>
            <a:r>
              <a:rPr spc="-25" dirty="0"/>
              <a:t>Dosen</a:t>
            </a:r>
            <a:r>
              <a:rPr spc="-55" dirty="0"/>
              <a:t> </a:t>
            </a:r>
            <a:r>
              <a:rPr spc="-120" dirty="0"/>
              <a:t>:</a:t>
            </a:r>
          </a:p>
          <a:p>
            <a:pPr marL="12700" marR="5080">
              <a:lnSpc>
                <a:spcPct val="110800"/>
              </a:lnSpc>
            </a:pPr>
            <a:r>
              <a:rPr spc="-25" dirty="0"/>
              <a:t>Christophera </a:t>
            </a:r>
            <a:r>
              <a:rPr spc="-20" dirty="0"/>
              <a:t>R. Lucius  </a:t>
            </a:r>
            <a:r>
              <a:rPr spc="-25" dirty="0"/>
              <a:t>Ahmad</a:t>
            </a:r>
            <a:r>
              <a:rPr spc="105" dirty="0"/>
              <a:t> </a:t>
            </a:r>
            <a:r>
              <a:rPr spc="-20" dirty="0"/>
              <a:t>Fuad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000885" algn="l"/>
              </a:tabLst>
            </a:pPr>
            <a:r>
              <a:rPr spc="-210" dirty="0"/>
              <a:t>Corporate	</a:t>
            </a:r>
            <a:r>
              <a:rPr spc="-200" dirty="0"/>
              <a:t>Identity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1427299" y="3243305"/>
            <a:ext cx="5695950" cy="3030220"/>
          </a:xfrm>
          <a:prstGeom prst="rect">
            <a:avLst/>
          </a:prstGeom>
        </p:spPr>
        <p:txBody>
          <a:bodyPr vert="horz" wrap="square" lIns="0" tIns="50165" rIns="0" bIns="0" rtlCol="0">
            <a:spAutoFit/>
          </a:bodyPr>
          <a:lstStyle/>
          <a:p>
            <a:pPr marL="12700" marR="5080">
              <a:lnSpc>
                <a:spcPts val="2130"/>
              </a:lnSpc>
              <a:spcBef>
                <a:spcPts val="395"/>
              </a:spcBef>
            </a:pPr>
            <a:r>
              <a:rPr sz="2000" b="1" spc="-5" dirty="0">
                <a:solidFill>
                  <a:srgbClr val="939598"/>
                </a:solidFill>
                <a:latin typeface="Calibri"/>
                <a:cs typeface="Calibri"/>
              </a:rPr>
              <a:t>Twemlow, </a:t>
            </a:r>
            <a:r>
              <a:rPr sz="2000" b="1" spc="70" dirty="0">
                <a:solidFill>
                  <a:srgbClr val="939598"/>
                </a:solidFill>
                <a:latin typeface="Calibri"/>
                <a:cs typeface="Calibri"/>
              </a:rPr>
              <a:t>Alice. </a:t>
            </a:r>
            <a:r>
              <a:rPr sz="2000" b="1" spc="145" dirty="0">
                <a:solidFill>
                  <a:srgbClr val="939598"/>
                </a:solidFill>
                <a:latin typeface="Calibri"/>
                <a:cs typeface="Calibri"/>
              </a:rPr>
              <a:t>2006. </a:t>
            </a:r>
            <a:r>
              <a:rPr sz="2000" b="1" i="1" spc="50" dirty="0">
                <a:solidFill>
                  <a:srgbClr val="939598"/>
                </a:solidFill>
                <a:latin typeface="Calibri"/>
                <a:cs typeface="Calibri"/>
              </a:rPr>
              <a:t>What </a:t>
            </a:r>
            <a:r>
              <a:rPr sz="2000" b="1" i="1" spc="85" dirty="0">
                <a:solidFill>
                  <a:srgbClr val="939598"/>
                </a:solidFill>
                <a:latin typeface="Calibri"/>
                <a:cs typeface="Calibri"/>
              </a:rPr>
              <a:t>is </a:t>
            </a:r>
            <a:r>
              <a:rPr sz="2000" b="1" i="1" spc="90" dirty="0">
                <a:solidFill>
                  <a:srgbClr val="939598"/>
                </a:solidFill>
                <a:latin typeface="Calibri"/>
                <a:cs typeface="Calibri"/>
              </a:rPr>
              <a:t>Graphic Design  </a:t>
            </a:r>
            <a:r>
              <a:rPr sz="2000" b="1" i="1" dirty="0">
                <a:solidFill>
                  <a:srgbClr val="939598"/>
                </a:solidFill>
                <a:latin typeface="Calibri"/>
                <a:cs typeface="Calibri"/>
              </a:rPr>
              <a:t>For?</a:t>
            </a:r>
            <a:r>
              <a:rPr sz="2000" b="1" dirty="0">
                <a:solidFill>
                  <a:srgbClr val="939598"/>
                </a:solidFill>
                <a:latin typeface="Calibri"/>
                <a:cs typeface="Calibri"/>
              </a:rPr>
              <a:t>. </a:t>
            </a:r>
            <a:r>
              <a:rPr sz="2000" b="1" spc="75" dirty="0">
                <a:solidFill>
                  <a:srgbClr val="939598"/>
                </a:solidFill>
                <a:latin typeface="Calibri"/>
                <a:cs typeface="Calibri"/>
              </a:rPr>
              <a:t>Switzerland:</a:t>
            </a:r>
            <a:r>
              <a:rPr sz="2000" b="1" spc="-170" dirty="0">
                <a:solidFill>
                  <a:srgbClr val="939598"/>
                </a:solidFill>
                <a:latin typeface="Calibri"/>
                <a:cs typeface="Calibri"/>
              </a:rPr>
              <a:t> </a:t>
            </a:r>
            <a:r>
              <a:rPr sz="2000" b="1" spc="60" dirty="0">
                <a:solidFill>
                  <a:srgbClr val="939598"/>
                </a:solidFill>
                <a:latin typeface="Calibri"/>
                <a:cs typeface="Calibri"/>
              </a:rPr>
              <a:t>RotoVision.</a:t>
            </a:r>
            <a:endParaRPr sz="2000">
              <a:latin typeface="Calibri"/>
              <a:cs typeface="Calibri"/>
            </a:endParaRPr>
          </a:p>
          <a:p>
            <a:pPr marL="469900">
              <a:lnSpc>
                <a:spcPts val="2095"/>
              </a:lnSpc>
            </a:pPr>
            <a:r>
              <a:rPr sz="2000" b="1" spc="85" dirty="0">
                <a:solidFill>
                  <a:srgbClr val="939598"/>
                </a:solidFill>
                <a:latin typeface="Calibri"/>
                <a:cs typeface="Calibri"/>
              </a:rPr>
              <a:t>ISBN </a:t>
            </a:r>
            <a:r>
              <a:rPr sz="2000" b="1" spc="10" dirty="0">
                <a:solidFill>
                  <a:srgbClr val="939598"/>
                </a:solidFill>
                <a:latin typeface="Calibri"/>
                <a:cs typeface="Calibri"/>
              </a:rPr>
              <a:t>No.</a:t>
            </a:r>
            <a:r>
              <a:rPr sz="2000" b="1" spc="200" dirty="0">
                <a:solidFill>
                  <a:srgbClr val="939598"/>
                </a:solidFill>
                <a:latin typeface="Calibri"/>
                <a:cs typeface="Calibri"/>
              </a:rPr>
              <a:t> </a:t>
            </a:r>
            <a:r>
              <a:rPr sz="2000" b="1" spc="80" dirty="0">
                <a:solidFill>
                  <a:srgbClr val="939598"/>
                </a:solidFill>
                <a:latin typeface="Calibri"/>
                <a:cs typeface="Calibri"/>
              </a:rPr>
              <a:t>2-940361-07-X.</a:t>
            </a:r>
            <a:endParaRPr sz="2000">
              <a:latin typeface="Calibri"/>
              <a:cs typeface="Calibri"/>
            </a:endParaRPr>
          </a:p>
          <a:p>
            <a:pPr marL="12700" marR="5080">
              <a:lnSpc>
                <a:spcPts val="2130"/>
              </a:lnSpc>
              <a:spcBef>
                <a:spcPts val="2145"/>
              </a:spcBef>
              <a:tabLst>
                <a:tab pos="1569085" algn="l"/>
                <a:tab pos="2599690" algn="l"/>
                <a:tab pos="3408045" algn="l"/>
                <a:tab pos="4327525" algn="l"/>
              </a:tabLst>
            </a:pPr>
            <a:r>
              <a:rPr sz="2000" b="1" spc="130" dirty="0">
                <a:solidFill>
                  <a:srgbClr val="939598"/>
                </a:solidFill>
                <a:latin typeface="Calibri"/>
                <a:cs typeface="Calibri"/>
              </a:rPr>
              <a:t>Sa</a:t>
            </a:r>
            <a:r>
              <a:rPr sz="2000" b="1" spc="145" dirty="0">
                <a:solidFill>
                  <a:srgbClr val="939598"/>
                </a:solidFill>
                <a:latin typeface="Calibri"/>
                <a:cs typeface="Calibri"/>
              </a:rPr>
              <a:t>f</a:t>
            </a:r>
            <a:r>
              <a:rPr sz="2000" b="1" spc="135" dirty="0">
                <a:solidFill>
                  <a:srgbClr val="939598"/>
                </a:solidFill>
                <a:latin typeface="Calibri"/>
                <a:cs typeface="Calibri"/>
              </a:rPr>
              <a:t>a</a:t>
            </a:r>
            <a:r>
              <a:rPr sz="2000" b="1" spc="40" dirty="0">
                <a:solidFill>
                  <a:srgbClr val="939598"/>
                </a:solidFill>
                <a:latin typeface="Calibri"/>
                <a:cs typeface="Calibri"/>
              </a:rPr>
              <a:t>n</a:t>
            </a:r>
            <a:r>
              <a:rPr sz="2000" b="1" spc="114" dirty="0">
                <a:solidFill>
                  <a:srgbClr val="939598"/>
                </a:solidFill>
                <a:latin typeface="Calibri"/>
                <a:cs typeface="Calibri"/>
              </a:rPr>
              <a:t>a</a:t>
            </a:r>
            <a:r>
              <a:rPr sz="2000" b="1" spc="55" dirty="0">
                <a:solidFill>
                  <a:srgbClr val="939598"/>
                </a:solidFill>
                <a:latin typeface="Calibri"/>
                <a:cs typeface="Calibri"/>
              </a:rPr>
              <a:t>y</a:t>
            </a:r>
            <a:r>
              <a:rPr sz="2000" b="1" spc="20" dirty="0">
                <a:solidFill>
                  <a:srgbClr val="939598"/>
                </a:solidFill>
                <a:latin typeface="Calibri"/>
                <a:cs typeface="Calibri"/>
              </a:rPr>
              <a:t>o</a:t>
            </a:r>
            <a:r>
              <a:rPr sz="2000" b="1" spc="65" dirty="0">
                <a:solidFill>
                  <a:srgbClr val="939598"/>
                </a:solidFill>
                <a:latin typeface="Calibri"/>
                <a:cs typeface="Calibri"/>
              </a:rPr>
              <a:t>n</a:t>
            </a:r>
            <a:r>
              <a:rPr sz="2000" b="1" spc="180" dirty="0">
                <a:solidFill>
                  <a:srgbClr val="939598"/>
                </a:solidFill>
                <a:latin typeface="Calibri"/>
                <a:cs typeface="Calibri"/>
              </a:rPr>
              <a:t>g</a:t>
            </a:r>
            <a:r>
              <a:rPr sz="2000" b="1" spc="-20" dirty="0">
                <a:solidFill>
                  <a:srgbClr val="939598"/>
                </a:solidFill>
                <a:latin typeface="Calibri"/>
                <a:cs typeface="Calibri"/>
              </a:rPr>
              <a:t>,</a:t>
            </a:r>
            <a:r>
              <a:rPr sz="2000" b="1" dirty="0">
                <a:solidFill>
                  <a:srgbClr val="939598"/>
                </a:solidFill>
                <a:latin typeface="Calibri"/>
                <a:cs typeface="Calibri"/>
              </a:rPr>
              <a:t>	</a:t>
            </a:r>
            <a:r>
              <a:rPr sz="2000" b="1" spc="10" dirty="0">
                <a:solidFill>
                  <a:srgbClr val="939598"/>
                </a:solidFill>
                <a:latin typeface="Calibri"/>
                <a:cs typeface="Calibri"/>
              </a:rPr>
              <a:t>Y</a:t>
            </a:r>
            <a:r>
              <a:rPr sz="2000" b="1" spc="20" dirty="0">
                <a:solidFill>
                  <a:srgbClr val="939598"/>
                </a:solidFill>
                <a:latin typeface="Calibri"/>
                <a:cs typeface="Calibri"/>
              </a:rPr>
              <a:t>o</a:t>
            </a:r>
            <a:r>
              <a:rPr sz="2000" b="1" spc="65" dirty="0">
                <a:solidFill>
                  <a:srgbClr val="939598"/>
                </a:solidFill>
                <a:latin typeface="Calibri"/>
                <a:cs typeface="Calibri"/>
              </a:rPr>
              <a:t>n</a:t>
            </a:r>
            <a:r>
              <a:rPr sz="2000" b="1" spc="175" dirty="0">
                <a:solidFill>
                  <a:srgbClr val="939598"/>
                </a:solidFill>
                <a:latin typeface="Calibri"/>
                <a:cs typeface="Calibri"/>
              </a:rPr>
              <a:t>g</a:t>
            </a:r>
            <a:r>
              <a:rPr sz="2000" b="1" spc="240" dirty="0">
                <a:solidFill>
                  <a:srgbClr val="939598"/>
                </a:solidFill>
                <a:latin typeface="Calibri"/>
                <a:cs typeface="Calibri"/>
              </a:rPr>
              <a:t>k</a:t>
            </a:r>
            <a:r>
              <a:rPr sz="2000" b="1" spc="5" dirty="0">
                <a:solidFill>
                  <a:srgbClr val="939598"/>
                </a:solidFill>
                <a:latin typeface="Calibri"/>
                <a:cs typeface="Calibri"/>
              </a:rPr>
              <a:t>y</a:t>
            </a:r>
            <a:r>
              <a:rPr sz="2000" b="1" spc="-40" dirty="0">
                <a:solidFill>
                  <a:srgbClr val="939598"/>
                </a:solidFill>
                <a:latin typeface="Calibri"/>
                <a:cs typeface="Calibri"/>
              </a:rPr>
              <a:t>.</a:t>
            </a:r>
            <a:r>
              <a:rPr sz="2000" b="1" dirty="0">
                <a:solidFill>
                  <a:srgbClr val="939598"/>
                </a:solidFill>
                <a:latin typeface="Calibri"/>
                <a:cs typeface="Calibri"/>
              </a:rPr>
              <a:t>	</a:t>
            </a:r>
            <a:r>
              <a:rPr sz="2000" b="1" spc="160" dirty="0">
                <a:solidFill>
                  <a:srgbClr val="939598"/>
                </a:solidFill>
                <a:latin typeface="Calibri"/>
                <a:cs typeface="Calibri"/>
              </a:rPr>
              <a:t>2</a:t>
            </a:r>
            <a:r>
              <a:rPr sz="2000" b="1" spc="215" dirty="0">
                <a:solidFill>
                  <a:srgbClr val="939598"/>
                </a:solidFill>
                <a:latin typeface="Calibri"/>
                <a:cs typeface="Calibri"/>
              </a:rPr>
              <a:t>0</a:t>
            </a:r>
            <a:r>
              <a:rPr sz="2000" b="1" spc="195" dirty="0">
                <a:solidFill>
                  <a:srgbClr val="939598"/>
                </a:solidFill>
                <a:latin typeface="Calibri"/>
                <a:cs typeface="Calibri"/>
              </a:rPr>
              <a:t>0</a:t>
            </a:r>
            <a:r>
              <a:rPr sz="2000" b="1" spc="190" dirty="0">
                <a:solidFill>
                  <a:srgbClr val="939598"/>
                </a:solidFill>
                <a:latin typeface="Calibri"/>
                <a:cs typeface="Calibri"/>
              </a:rPr>
              <a:t>6</a:t>
            </a:r>
            <a:r>
              <a:rPr sz="2000" b="1" spc="-40" dirty="0">
                <a:solidFill>
                  <a:srgbClr val="939598"/>
                </a:solidFill>
                <a:latin typeface="Calibri"/>
                <a:cs typeface="Calibri"/>
              </a:rPr>
              <a:t>.</a:t>
            </a:r>
            <a:r>
              <a:rPr sz="2000" b="1" dirty="0">
                <a:solidFill>
                  <a:srgbClr val="939598"/>
                </a:solidFill>
                <a:latin typeface="Calibri"/>
                <a:cs typeface="Calibri"/>
              </a:rPr>
              <a:t>	</a:t>
            </a:r>
            <a:r>
              <a:rPr sz="2000" b="1" i="1" spc="130" dirty="0">
                <a:solidFill>
                  <a:srgbClr val="939598"/>
                </a:solidFill>
                <a:latin typeface="Calibri"/>
                <a:cs typeface="Calibri"/>
              </a:rPr>
              <a:t>D</a:t>
            </a:r>
            <a:r>
              <a:rPr sz="2000" b="1" i="1" spc="40" dirty="0">
                <a:solidFill>
                  <a:srgbClr val="939598"/>
                </a:solidFill>
                <a:latin typeface="Calibri"/>
                <a:cs typeface="Calibri"/>
              </a:rPr>
              <a:t>e</a:t>
            </a:r>
            <a:r>
              <a:rPr sz="2000" b="1" i="1" spc="105" dirty="0">
                <a:solidFill>
                  <a:srgbClr val="939598"/>
                </a:solidFill>
                <a:latin typeface="Calibri"/>
                <a:cs typeface="Calibri"/>
              </a:rPr>
              <a:t>s</a:t>
            </a:r>
            <a:r>
              <a:rPr sz="2000" b="1" i="1" spc="85" dirty="0">
                <a:solidFill>
                  <a:srgbClr val="939598"/>
                </a:solidFill>
                <a:latin typeface="Calibri"/>
                <a:cs typeface="Calibri"/>
              </a:rPr>
              <a:t>ai</a:t>
            </a:r>
            <a:r>
              <a:rPr sz="2000" b="1" i="1" spc="100" dirty="0">
                <a:solidFill>
                  <a:srgbClr val="939598"/>
                </a:solidFill>
                <a:latin typeface="Calibri"/>
                <a:cs typeface="Calibri"/>
              </a:rPr>
              <a:t>n</a:t>
            </a:r>
            <a:r>
              <a:rPr sz="2000" b="1" i="1" dirty="0">
                <a:solidFill>
                  <a:srgbClr val="939598"/>
                </a:solidFill>
                <a:latin typeface="Calibri"/>
                <a:cs typeface="Calibri"/>
              </a:rPr>
              <a:t>	</a:t>
            </a:r>
            <a:r>
              <a:rPr sz="2000" b="1" i="1" spc="125" dirty="0">
                <a:solidFill>
                  <a:srgbClr val="939598"/>
                </a:solidFill>
                <a:latin typeface="Calibri"/>
                <a:cs typeface="Calibri"/>
              </a:rPr>
              <a:t>K</a:t>
            </a:r>
            <a:r>
              <a:rPr sz="2000" b="1" i="1" spc="45" dirty="0">
                <a:solidFill>
                  <a:srgbClr val="939598"/>
                </a:solidFill>
                <a:latin typeface="Calibri"/>
                <a:cs typeface="Calibri"/>
              </a:rPr>
              <a:t>o</a:t>
            </a:r>
            <a:r>
              <a:rPr sz="2000" b="1" i="1" spc="55" dirty="0">
                <a:solidFill>
                  <a:srgbClr val="939598"/>
                </a:solidFill>
                <a:latin typeface="Calibri"/>
                <a:cs typeface="Calibri"/>
              </a:rPr>
              <a:t>m</a:t>
            </a:r>
            <a:r>
              <a:rPr sz="2000" b="1" i="1" spc="114" dirty="0">
                <a:solidFill>
                  <a:srgbClr val="939598"/>
                </a:solidFill>
                <a:latin typeface="Calibri"/>
                <a:cs typeface="Calibri"/>
              </a:rPr>
              <a:t>u</a:t>
            </a:r>
            <a:r>
              <a:rPr sz="2000" b="1" i="1" spc="125" dirty="0">
                <a:solidFill>
                  <a:srgbClr val="939598"/>
                </a:solidFill>
                <a:latin typeface="Calibri"/>
                <a:cs typeface="Calibri"/>
              </a:rPr>
              <a:t>ni</a:t>
            </a:r>
            <a:r>
              <a:rPr sz="2000" b="1" i="1" spc="120" dirty="0">
                <a:solidFill>
                  <a:srgbClr val="939598"/>
                </a:solidFill>
                <a:latin typeface="Calibri"/>
                <a:cs typeface="Calibri"/>
              </a:rPr>
              <a:t>k</a:t>
            </a:r>
            <a:r>
              <a:rPr sz="2000" b="1" i="1" spc="85" dirty="0">
                <a:solidFill>
                  <a:srgbClr val="939598"/>
                </a:solidFill>
                <a:latin typeface="Calibri"/>
                <a:cs typeface="Calibri"/>
              </a:rPr>
              <a:t>a</a:t>
            </a:r>
            <a:r>
              <a:rPr sz="2000" b="1" i="1" spc="105" dirty="0">
                <a:solidFill>
                  <a:srgbClr val="939598"/>
                </a:solidFill>
                <a:latin typeface="Calibri"/>
                <a:cs typeface="Calibri"/>
              </a:rPr>
              <a:t>s</a:t>
            </a:r>
            <a:r>
              <a:rPr sz="2000" b="1" i="1" spc="70" dirty="0">
                <a:solidFill>
                  <a:srgbClr val="939598"/>
                </a:solidFill>
                <a:latin typeface="Calibri"/>
                <a:cs typeface="Calibri"/>
              </a:rPr>
              <a:t>i </a:t>
            </a:r>
            <a:r>
              <a:rPr sz="2000" b="1" i="1" spc="65" dirty="0">
                <a:solidFill>
                  <a:srgbClr val="939598"/>
                </a:solidFill>
                <a:latin typeface="Calibri"/>
                <a:cs typeface="Calibri"/>
              </a:rPr>
              <a:t> </a:t>
            </a:r>
            <a:r>
              <a:rPr sz="2000" b="1" i="1" spc="100" dirty="0">
                <a:solidFill>
                  <a:srgbClr val="939598"/>
                </a:solidFill>
                <a:latin typeface="Calibri"/>
                <a:cs typeface="Calibri"/>
              </a:rPr>
              <a:t>Visual </a:t>
            </a:r>
            <a:r>
              <a:rPr sz="2000" b="1" i="1" spc="45" dirty="0">
                <a:solidFill>
                  <a:srgbClr val="939598"/>
                </a:solidFill>
                <a:latin typeface="Calibri"/>
                <a:cs typeface="Calibri"/>
              </a:rPr>
              <a:t>Terpadu</a:t>
            </a:r>
            <a:r>
              <a:rPr sz="2000" b="1" spc="45" dirty="0">
                <a:solidFill>
                  <a:srgbClr val="939598"/>
                </a:solidFill>
                <a:latin typeface="Calibri"/>
                <a:cs typeface="Calibri"/>
              </a:rPr>
              <a:t>. </a:t>
            </a:r>
            <a:r>
              <a:rPr sz="2000" b="1" spc="114" dirty="0">
                <a:solidFill>
                  <a:srgbClr val="939598"/>
                </a:solidFill>
                <a:latin typeface="Calibri"/>
                <a:cs typeface="Calibri"/>
              </a:rPr>
              <a:t>Jakarta: </a:t>
            </a:r>
            <a:r>
              <a:rPr sz="2000" b="1" spc="90" dirty="0">
                <a:solidFill>
                  <a:srgbClr val="939598"/>
                </a:solidFill>
                <a:latin typeface="Calibri"/>
                <a:cs typeface="Calibri"/>
              </a:rPr>
              <a:t>Arte</a:t>
            </a:r>
            <a:r>
              <a:rPr sz="2000" b="1" spc="310" dirty="0">
                <a:solidFill>
                  <a:srgbClr val="939598"/>
                </a:solidFill>
                <a:latin typeface="Calibri"/>
                <a:cs typeface="Calibri"/>
              </a:rPr>
              <a:t> </a:t>
            </a:r>
            <a:r>
              <a:rPr sz="2000" b="1" spc="65" dirty="0">
                <a:solidFill>
                  <a:srgbClr val="939598"/>
                </a:solidFill>
                <a:latin typeface="Calibri"/>
                <a:cs typeface="Calibri"/>
              </a:rPr>
              <a:t>Intermedia.</a:t>
            </a:r>
            <a:endParaRPr sz="2000">
              <a:latin typeface="Calibri"/>
              <a:cs typeface="Calibri"/>
            </a:endParaRPr>
          </a:p>
          <a:p>
            <a:pPr marL="469900">
              <a:lnSpc>
                <a:spcPts val="2095"/>
              </a:lnSpc>
            </a:pPr>
            <a:r>
              <a:rPr sz="2000" b="1" spc="85" dirty="0">
                <a:solidFill>
                  <a:srgbClr val="939598"/>
                </a:solidFill>
                <a:latin typeface="Calibri"/>
                <a:cs typeface="Calibri"/>
              </a:rPr>
              <a:t>ISBN </a:t>
            </a:r>
            <a:r>
              <a:rPr sz="2000" b="1" spc="10" dirty="0">
                <a:solidFill>
                  <a:srgbClr val="939598"/>
                </a:solidFill>
                <a:latin typeface="Calibri"/>
                <a:cs typeface="Calibri"/>
              </a:rPr>
              <a:t>No.</a:t>
            </a:r>
            <a:r>
              <a:rPr sz="2000" b="1" spc="200" dirty="0">
                <a:solidFill>
                  <a:srgbClr val="939598"/>
                </a:solidFill>
                <a:latin typeface="Calibri"/>
                <a:cs typeface="Calibri"/>
              </a:rPr>
              <a:t> </a:t>
            </a:r>
            <a:r>
              <a:rPr sz="2000" b="1" spc="80" dirty="0">
                <a:solidFill>
                  <a:srgbClr val="939598"/>
                </a:solidFill>
                <a:latin typeface="Calibri"/>
                <a:cs typeface="Calibri"/>
              </a:rPr>
              <a:t>979-15429-0-2.</a:t>
            </a:r>
            <a:endParaRPr sz="2000">
              <a:latin typeface="Calibri"/>
              <a:cs typeface="Calibri"/>
            </a:endParaRPr>
          </a:p>
          <a:p>
            <a:pPr marL="12700" marR="5080">
              <a:lnSpc>
                <a:spcPts val="2130"/>
              </a:lnSpc>
              <a:spcBef>
                <a:spcPts val="2150"/>
              </a:spcBef>
            </a:pPr>
            <a:r>
              <a:rPr sz="2000" b="1" spc="75" dirty="0">
                <a:solidFill>
                  <a:srgbClr val="939598"/>
                </a:solidFill>
                <a:latin typeface="Calibri"/>
                <a:cs typeface="Calibri"/>
              </a:rPr>
              <a:t>Meggs, Philip </a:t>
            </a:r>
            <a:r>
              <a:rPr sz="2000" b="1" spc="25" dirty="0">
                <a:solidFill>
                  <a:srgbClr val="939598"/>
                </a:solidFill>
                <a:latin typeface="Calibri"/>
                <a:cs typeface="Calibri"/>
              </a:rPr>
              <a:t>B., </a:t>
            </a:r>
            <a:r>
              <a:rPr sz="2000" b="1" spc="90" dirty="0">
                <a:solidFill>
                  <a:srgbClr val="939598"/>
                </a:solidFill>
                <a:latin typeface="Calibri"/>
                <a:cs typeface="Calibri"/>
              </a:rPr>
              <a:t>Alston </a:t>
            </a:r>
            <a:r>
              <a:rPr sz="2000" b="1" spc="-100" dirty="0">
                <a:solidFill>
                  <a:srgbClr val="939598"/>
                </a:solidFill>
                <a:latin typeface="Calibri"/>
                <a:cs typeface="Calibri"/>
              </a:rPr>
              <a:t>W. </a:t>
            </a:r>
            <a:r>
              <a:rPr sz="2000" b="1" spc="85" dirty="0">
                <a:solidFill>
                  <a:srgbClr val="939598"/>
                </a:solidFill>
                <a:latin typeface="Calibri"/>
                <a:cs typeface="Calibri"/>
              </a:rPr>
              <a:t>Purvis. </a:t>
            </a:r>
            <a:r>
              <a:rPr sz="2000" b="1" spc="145" dirty="0">
                <a:solidFill>
                  <a:srgbClr val="939598"/>
                </a:solidFill>
                <a:latin typeface="Calibri"/>
                <a:cs typeface="Calibri"/>
              </a:rPr>
              <a:t>2006. </a:t>
            </a:r>
            <a:r>
              <a:rPr sz="2000" b="1" i="1" spc="100" dirty="0">
                <a:solidFill>
                  <a:srgbClr val="939598"/>
                </a:solidFill>
                <a:latin typeface="Calibri"/>
                <a:cs typeface="Calibri"/>
              </a:rPr>
              <a:t>History  </a:t>
            </a:r>
            <a:r>
              <a:rPr sz="2000" b="1" i="1" spc="75" dirty="0">
                <a:solidFill>
                  <a:srgbClr val="939598"/>
                </a:solidFill>
                <a:latin typeface="Calibri"/>
                <a:cs typeface="Calibri"/>
              </a:rPr>
              <a:t>of </a:t>
            </a:r>
            <a:r>
              <a:rPr sz="2000" b="1" i="1" spc="90" dirty="0">
                <a:solidFill>
                  <a:srgbClr val="939598"/>
                </a:solidFill>
                <a:latin typeface="Calibri"/>
                <a:cs typeface="Calibri"/>
              </a:rPr>
              <a:t>Graphic </a:t>
            </a:r>
            <a:r>
              <a:rPr sz="2000" b="1" i="1" spc="75" dirty="0">
                <a:solidFill>
                  <a:srgbClr val="939598"/>
                </a:solidFill>
                <a:latin typeface="Calibri"/>
                <a:cs typeface="Calibri"/>
              </a:rPr>
              <a:t>Design</a:t>
            </a:r>
            <a:r>
              <a:rPr sz="2000" b="1" spc="75" dirty="0">
                <a:solidFill>
                  <a:srgbClr val="939598"/>
                </a:solidFill>
                <a:latin typeface="Calibri"/>
                <a:cs typeface="Calibri"/>
              </a:rPr>
              <a:t>. </a:t>
            </a:r>
            <a:r>
              <a:rPr sz="2000" b="1" spc="10" dirty="0">
                <a:solidFill>
                  <a:srgbClr val="939598"/>
                </a:solidFill>
                <a:latin typeface="Calibri"/>
                <a:cs typeface="Calibri"/>
              </a:rPr>
              <a:t>New </a:t>
            </a:r>
            <a:r>
              <a:rPr sz="2000" b="1" spc="65" dirty="0">
                <a:solidFill>
                  <a:srgbClr val="939598"/>
                </a:solidFill>
                <a:latin typeface="Calibri"/>
                <a:cs typeface="Calibri"/>
              </a:rPr>
              <a:t>Jersey: </a:t>
            </a:r>
            <a:r>
              <a:rPr sz="2000" b="1" spc="60" dirty="0">
                <a:solidFill>
                  <a:srgbClr val="939598"/>
                </a:solidFill>
                <a:latin typeface="Calibri"/>
                <a:cs typeface="Calibri"/>
              </a:rPr>
              <a:t>John </a:t>
            </a:r>
            <a:r>
              <a:rPr sz="2000" b="1" spc="55" dirty="0">
                <a:solidFill>
                  <a:srgbClr val="939598"/>
                </a:solidFill>
                <a:latin typeface="Calibri"/>
                <a:cs typeface="Calibri"/>
              </a:rPr>
              <a:t>Wilex</a:t>
            </a:r>
            <a:r>
              <a:rPr sz="2000" b="1" spc="-300" dirty="0">
                <a:solidFill>
                  <a:srgbClr val="939598"/>
                </a:solidFill>
                <a:latin typeface="Calibri"/>
                <a:cs typeface="Calibri"/>
              </a:rPr>
              <a:t> </a:t>
            </a:r>
            <a:r>
              <a:rPr sz="2000" b="1" spc="-70" dirty="0">
                <a:solidFill>
                  <a:srgbClr val="939598"/>
                </a:solidFill>
                <a:latin typeface="Calibri"/>
                <a:cs typeface="Calibri"/>
              </a:rPr>
              <a:t>&amp; </a:t>
            </a:r>
            <a:r>
              <a:rPr sz="2000" b="1" spc="70" dirty="0">
                <a:solidFill>
                  <a:srgbClr val="939598"/>
                </a:solidFill>
                <a:latin typeface="Calibri"/>
                <a:cs typeface="Calibri"/>
              </a:rPr>
              <a:t>Sons.</a:t>
            </a:r>
            <a:endParaRPr sz="2000">
              <a:latin typeface="Calibri"/>
              <a:cs typeface="Calibri"/>
            </a:endParaRPr>
          </a:p>
          <a:p>
            <a:pPr marL="469900">
              <a:lnSpc>
                <a:spcPts val="2095"/>
              </a:lnSpc>
            </a:pPr>
            <a:r>
              <a:rPr sz="2000" b="1" spc="85" dirty="0">
                <a:solidFill>
                  <a:srgbClr val="939598"/>
                </a:solidFill>
                <a:latin typeface="Calibri"/>
                <a:cs typeface="Calibri"/>
              </a:rPr>
              <a:t>ISBN </a:t>
            </a:r>
            <a:r>
              <a:rPr sz="2000" b="1" spc="10" dirty="0">
                <a:solidFill>
                  <a:srgbClr val="939598"/>
                </a:solidFill>
                <a:latin typeface="Calibri"/>
                <a:cs typeface="Calibri"/>
              </a:rPr>
              <a:t>No.</a:t>
            </a:r>
            <a:r>
              <a:rPr sz="2000" b="1" spc="200" dirty="0">
                <a:solidFill>
                  <a:srgbClr val="939598"/>
                </a:solidFill>
                <a:latin typeface="Calibri"/>
                <a:cs typeface="Calibri"/>
              </a:rPr>
              <a:t> </a:t>
            </a:r>
            <a:r>
              <a:rPr sz="2000" b="1" spc="100" dirty="0">
                <a:solidFill>
                  <a:srgbClr val="939598"/>
                </a:solidFill>
                <a:latin typeface="Calibri"/>
                <a:cs typeface="Calibri"/>
              </a:rPr>
              <a:t>978-0-471-69902-6.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187257" y="543285"/>
            <a:ext cx="190817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5" dirty="0">
                <a:solidFill>
                  <a:srgbClr val="FFFFFF"/>
                </a:solidFill>
                <a:latin typeface="Calibri"/>
                <a:cs typeface="Calibri"/>
              </a:rPr>
              <a:t>DAFTAR</a:t>
            </a:r>
            <a:r>
              <a:rPr sz="20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spc="20" dirty="0">
                <a:solidFill>
                  <a:srgbClr val="FFFFFF"/>
                </a:solidFill>
                <a:latin typeface="Calibri"/>
                <a:cs typeface="Calibri"/>
              </a:rPr>
              <a:t>PUSTAKA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169</Words>
  <Application>Microsoft Office PowerPoint</Application>
  <PresentationFormat>Custom</PresentationFormat>
  <Paragraphs>59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Corporate Identity</vt:lpstr>
      <vt:lpstr>Corporate Identity</vt:lpstr>
      <vt:lpstr>Corporate Identity</vt:lpstr>
      <vt:lpstr>Corporate Identity</vt:lpstr>
      <vt:lpstr>Corporate Identity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Corporate Identity</dc:title>
  <cp:lastModifiedBy>Marni</cp:lastModifiedBy>
  <cp:revision>1</cp:revision>
  <dcterms:created xsi:type="dcterms:W3CDTF">2018-05-24T07:40:05Z</dcterms:created>
  <dcterms:modified xsi:type="dcterms:W3CDTF">2018-05-24T08:06:19Z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2013-02-27T00:00:00Z</vt:filetime>
  </property>
  <property fmtid="{D5CDD505-2E9C-101B-9397-08002B2CF9AE}" pid="3" name="Creator">
    <vt:lpwstr>Adobe InDesign CS5 (7.0)</vt:lpwstr>
  </property>
  <property fmtid="{D5CDD505-2E9C-101B-9397-08002B2CF9AE}" pid="4" name="LastSaved">
    <vt:filetime>2018-05-24T00:00:00Z</vt:filetime>
  </property>
</Properties>
</file>