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474422" y="3613021"/>
            <a:ext cx="501650" cy="612140"/>
          </a:xfrm>
          <a:custGeom>
            <a:avLst/>
            <a:gdLst/>
            <a:ahLst/>
            <a:cxnLst/>
            <a:rect l="l" t="t" r="r" b="b"/>
            <a:pathLst>
              <a:path w="501650" h="612139">
                <a:moveTo>
                  <a:pt x="56362" y="18237"/>
                </a:moveTo>
                <a:lnTo>
                  <a:pt x="56362" y="595871"/>
                </a:lnTo>
                <a:lnTo>
                  <a:pt x="0" y="595871"/>
                </a:lnTo>
                <a:lnTo>
                  <a:pt x="0" y="611873"/>
                </a:lnTo>
                <a:lnTo>
                  <a:pt x="236169" y="611873"/>
                </a:lnTo>
                <a:lnTo>
                  <a:pt x="263122" y="610310"/>
                </a:lnTo>
                <a:lnTo>
                  <a:pt x="314729" y="597803"/>
                </a:lnTo>
                <a:lnTo>
                  <a:pt x="362906" y="573183"/>
                </a:lnTo>
                <a:lnTo>
                  <a:pt x="405488" y="538860"/>
                </a:lnTo>
                <a:lnTo>
                  <a:pt x="441826" y="495700"/>
                </a:lnTo>
                <a:lnTo>
                  <a:pt x="470143" y="446494"/>
                </a:lnTo>
                <a:lnTo>
                  <a:pt x="489926" y="392211"/>
                </a:lnTo>
                <a:lnTo>
                  <a:pt x="499919" y="335886"/>
                </a:lnTo>
                <a:lnTo>
                  <a:pt x="501167" y="307149"/>
                </a:lnTo>
                <a:lnTo>
                  <a:pt x="499807" y="278603"/>
                </a:lnTo>
                <a:lnTo>
                  <a:pt x="488930" y="222138"/>
                </a:lnTo>
                <a:lnTo>
                  <a:pt x="467520" y="167141"/>
                </a:lnTo>
                <a:lnTo>
                  <a:pt x="437707" y="117331"/>
                </a:lnTo>
                <a:lnTo>
                  <a:pt x="400218" y="73776"/>
                </a:lnTo>
                <a:lnTo>
                  <a:pt x="357288" y="39129"/>
                </a:lnTo>
                <a:lnTo>
                  <a:pt x="309763" y="14241"/>
                </a:lnTo>
                <a:lnTo>
                  <a:pt x="260467" y="1583"/>
                </a:lnTo>
                <a:lnTo>
                  <a:pt x="235331" y="0"/>
                </a:lnTo>
                <a:lnTo>
                  <a:pt x="0" y="1498"/>
                </a:lnTo>
                <a:lnTo>
                  <a:pt x="0" y="18237"/>
                </a:lnTo>
                <a:lnTo>
                  <a:pt x="56362" y="182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36640" y="3629773"/>
            <a:ext cx="227965" cy="579120"/>
          </a:xfrm>
          <a:custGeom>
            <a:avLst/>
            <a:gdLst/>
            <a:ahLst/>
            <a:cxnLst/>
            <a:rect l="l" t="t" r="r" b="b"/>
            <a:pathLst>
              <a:path w="227964" h="579120">
                <a:moveTo>
                  <a:pt x="0" y="579120"/>
                </a:moveTo>
                <a:lnTo>
                  <a:pt x="0" y="0"/>
                </a:lnTo>
                <a:lnTo>
                  <a:pt x="71627" y="0"/>
                </a:lnTo>
                <a:lnTo>
                  <a:pt x="122386" y="10953"/>
                </a:lnTo>
                <a:lnTo>
                  <a:pt x="162686" y="43815"/>
                </a:lnTo>
                <a:lnTo>
                  <a:pt x="192730" y="93268"/>
                </a:lnTo>
                <a:lnTo>
                  <a:pt x="212724" y="154038"/>
                </a:lnTo>
                <a:lnTo>
                  <a:pt x="223961" y="221703"/>
                </a:lnTo>
                <a:lnTo>
                  <a:pt x="227710" y="291884"/>
                </a:lnTo>
                <a:lnTo>
                  <a:pt x="227356" y="318958"/>
                </a:lnTo>
                <a:lnTo>
                  <a:pt x="224517" y="370908"/>
                </a:lnTo>
                <a:lnTo>
                  <a:pt x="218562" y="419826"/>
                </a:lnTo>
                <a:lnTo>
                  <a:pt x="207818" y="465080"/>
                </a:lnTo>
                <a:lnTo>
                  <a:pt x="191697" y="506050"/>
                </a:lnTo>
                <a:lnTo>
                  <a:pt x="168347" y="539627"/>
                </a:lnTo>
                <a:lnTo>
                  <a:pt x="137360" y="564686"/>
                </a:lnTo>
                <a:lnTo>
                  <a:pt x="98108" y="577517"/>
                </a:lnTo>
                <a:lnTo>
                  <a:pt x="75349" y="579120"/>
                </a:lnTo>
                <a:lnTo>
                  <a:pt x="0" y="5791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15881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9532" y="3614520"/>
            <a:ext cx="516890" cy="610870"/>
          </a:xfrm>
          <a:custGeom>
            <a:avLst/>
            <a:gdLst/>
            <a:ahLst/>
            <a:cxnLst/>
            <a:rect l="l" t="t" r="r" b="b"/>
            <a:pathLst>
              <a:path w="516889" h="610870">
                <a:moveTo>
                  <a:pt x="210223" y="16738"/>
                </a:moveTo>
                <a:lnTo>
                  <a:pt x="210223" y="0"/>
                </a:lnTo>
                <a:lnTo>
                  <a:pt x="0" y="0"/>
                </a:lnTo>
                <a:lnTo>
                  <a:pt x="0" y="16738"/>
                </a:lnTo>
                <a:lnTo>
                  <a:pt x="48005" y="16738"/>
                </a:lnTo>
                <a:lnTo>
                  <a:pt x="236829" y="610374"/>
                </a:lnTo>
                <a:lnTo>
                  <a:pt x="254495" y="610374"/>
                </a:lnTo>
                <a:lnTo>
                  <a:pt x="415239" y="110502"/>
                </a:lnTo>
                <a:lnTo>
                  <a:pt x="423146" y="88680"/>
                </a:lnTo>
                <a:lnTo>
                  <a:pt x="440681" y="53609"/>
                </a:lnTo>
                <a:lnTo>
                  <a:pt x="475253" y="22644"/>
                </a:lnTo>
                <a:lnTo>
                  <a:pt x="510489" y="16738"/>
                </a:lnTo>
                <a:lnTo>
                  <a:pt x="516623" y="16738"/>
                </a:lnTo>
                <a:lnTo>
                  <a:pt x="516623" y="0"/>
                </a:lnTo>
                <a:lnTo>
                  <a:pt x="357377" y="0"/>
                </a:lnTo>
                <a:lnTo>
                  <a:pt x="357377" y="16738"/>
                </a:lnTo>
                <a:lnTo>
                  <a:pt x="365010" y="16738"/>
                </a:lnTo>
                <a:lnTo>
                  <a:pt x="384296" y="19122"/>
                </a:lnTo>
                <a:lnTo>
                  <a:pt x="398071" y="26273"/>
                </a:lnTo>
                <a:lnTo>
                  <a:pt x="406337" y="38191"/>
                </a:lnTo>
                <a:lnTo>
                  <a:pt x="409092" y="54876"/>
                </a:lnTo>
                <a:lnTo>
                  <a:pt x="408475" y="62767"/>
                </a:lnTo>
                <a:lnTo>
                  <a:pt x="406627" y="74172"/>
                </a:lnTo>
                <a:lnTo>
                  <a:pt x="403547" y="89089"/>
                </a:lnTo>
                <a:lnTo>
                  <a:pt x="399237" y="107518"/>
                </a:lnTo>
                <a:lnTo>
                  <a:pt x="288734" y="448157"/>
                </a:lnTo>
                <a:lnTo>
                  <a:pt x="153111" y="16738"/>
                </a:lnTo>
                <a:lnTo>
                  <a:pt x="210223" y="1673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8618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5060" y="3614520"/>
            <a:ext cx="361950" cy="626745"/>
          </a:xfrm>
          <a:custGeom>
            <a:avLst/>
            <a:gdLst/>
            <a:ahLst/>
            <a:cxnLst/>
            <a:rect l="l" t="t" r="r" b="b"/>
            <a:pathLst>
              <a:path w="361950" h="626745">
                <a:moveTo>
                  <a:pt x="0" y="16738"/>
                </a:move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345097" y="610374"/>
                </a:lnTo>
                <a:lnTo>
                  <a:pt x="345097" y="626376"/>
                </a:lnTo>
                <a:lnTo>
                  <a:pt x="361835" y="626376"/>
                </a:lnTo>
                <a:lnTo>
                  <a:pt x="361835" y="474751"/>
                </a:lnTo>
                <a:lnTo>
                  <a:pt x="345097" y="474751"/>
                </a:lnTo>
                <a:lnTo>
                  <a:pt x="345097" y="512152"/>
                </a:lnTo>
                <a:lnTo>
                  <a:pt x="344183" y="529959"/>
                </a:lnTo>
                <a:lnTo>
                  <a:pt x="330492" y="568236"/>
                </a:lnTo>
                <a:lnTo>
                  <a:pt x="296075" y="590283"/>
                </a:lnTo>
                <a:lnTo>
                  <a:pt x="246684" y="594372"/>
                </a:lnTo>
                <a:lnTo>
                  <a:pt x="162217" y="594372"/>
                </a:lnTo>
                <a:lnTo>
                  <a:pt x="162217" y="16738"/>
                </a:lnTo>
                <a:lnTo>
                  <a:pt x="217106" y="16738"/>
                </a:lnTo>
                <a:lnTo>
                  <a:pt x="217106" y="0"/>
                </a:lnTo>
                <a:lnTo>
                  <a:pt x="0" y="0"/>
                </a:lnTo>
                <a:lnTo>
                  <a:pt x="0" y="1673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9163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29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4135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20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4" y="2936"/>
                </a:lnTo>
                <a:lnTo>
                  <a:pt x="190381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57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34105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71888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0720" y="3614509"/>
            <a:ext cx="579120" cy="610870"/>
          </a:xfrm>
          <a:custGeom>
            <a:avLst/>
            <a:gdLst/>
            <a:ahLst/>
            <a:cxnLst/>
            <a:rect l="l" t="t" r="r" b="b"/>
            <a:pathLst>
              <a:path w="579120" h="610870">
                <a:moveTo>
                  <a:pt x="87160" y="569366"/>
                </a:moveTo>
                <a:lnTo>
                  <a:pt x="45580" y="592899"/>
                </a:lnTo>
                <a:lnTo>
                  <a:pt x="35725" y="594385"/>
                </a:lnTo>
                <a:lnTo>
                  <a:pt x="35725" y="610387"/>
                </a:lnTo>
                <a:lnTo>
                  <a:pt x="184365" y="610387"/>
                </a:lnTo>
                <a:lnTo>
                  <a:pt x="184365" y="594385"/>
                </a:lnTo>
                <a:lnTo>
                  <a:pt x="175247" y="592899"/>
                </a:lnTo>
                <a:lnTo>
                  <a:pt x="160811" y="589211"/>
                </a:lnTo>
                <a:lnTo>
                  <a:pt x="124794" y="559817"/>
                </a:lnTo>
                <a:lnTo>
                  <a:pt x="117208" y="518109"/>
                </a:lnTo>
                <a:lnTo>
                  <a:pt x="117208" y="208737"/>
                </a:lnTo>
                <a:lnTo>
                  <a:pt x="262128" y="565365"/>
                </a:lnTo>
                <a:lnTo>
                  <a:pt x="399973" y="125018"/>
                </a:lnTo>
                <a:lnTo>
                  <a:pt x="399973" y="594385"/>
                </a:lnTo>
                <a:lnTo>
                  <a:pt x="343611" y="594385"/>
                </a:lnTo>
                <a:lnTo>
                  <a:pt x="343611" y="610387"/>
                </a:lnTo>
                <a:lnTo>
                  <a:pt x="562203" y="610387"/>
                </a:lnTo>
                <a:lnTo>
                  <a:pt x="562203" y="594385"/>
                </a:lnTo>
                <a:lnTo>
                  <a:pt x="505828" y="594385"/>
                </a:lnTo>
                <a:lnTo>
                  <a:pt x="505828" y="131165"/>
                </a:lnTo>
                <a:lnTo>
                  <a:pt x="507767" y="88672"/>
                </a:lnTo>
                <a:lnTo>
                  <a:pt x="520817" y="44285"/>
                </a:lnTo>
                <a:lnTo>
                  <a:pt x="558634" y="17884"/>
                </a:lnTo>
                <a:lnTo>
                  <a:pt x="572985" y="16751"/>
                </a:lnTo>
                <a:lnTo>
                  <a:pt x="578942" y="16751"/>
                </a:lnTo>
                <a:lnTo>
                  <a:pt x="578942" y="0"/>
                </a:lnTo>
                <a:lnTo>
                  <a:pt x="421373" y="0"/>
                </a:lnTo>
                <a:lnTo>
                  <a:pt x="296354" y="390118"/>
                </a:lnTo>
                <a:lnTo>
                  <a:pt x="156083" y="0"/>
                </a:lnTo>
                <a:lnTo>
                  <a:pt x="0" y="0"/>
                </a:lnTo>
                <a:lnTo>
                  <a:pt x="0" y="16751"/>
                </a:lnTo>
                <a:lnTo>
                  <a:pt x="5956" y="16751"/>
                </a:lnTo>
                <a:lnTo>
                  <a:pt x="18262" y="18582"/>
                </a:lnTo>
                <a:lnTo>
                  <a:pt x="52184" y="46050"/>
                </a:lnTo>
                <a:lnTo>
                  <a:pt x="78991" y="95651"/>
                </a:lnTo>
                <a:lnTo>
                  <a:pt x="91215" y="133481"/>
                </a:lnTo>
                <a:lnTo>
                  <a:pt x="98234" y="179158"/>
                </a:lnTo>
                <a:lnTo>
                  <a:pt x="98234" y="519785"/>
                </a:lnTo>
                <a:lnTo>
                  <a:pt x="97541" y="534678"/>
                </a:lnTo>
                <a:lnTo>
                  <a:pt x="95464" y="547904"/>
                </a:lnTo>
                <a:lnTo>
                  <a:pt x="92003" y="559467"/>
                </a:lnTo>
                <a:lnTo>
                  <a:pt x="87160" y="569366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56854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82918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03297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0499" y="45456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68282" y="45289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19010" y="4528911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18917" y="46913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53525" y="45289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66037" y="45144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33061" y="45144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75122" y="4514406"/>
            <a:ext cx="390525" cy="623570"/>
          </a:xfrm>
          <a:custGeom>
            <a:avLst/>
            <a:gdLst/>
            <a:ahLst/>
            <a:cxnLst/>
            <a:rect l="l" t="t" r="r" b="b"/>
            <a:pathLst>
              <a:path w="390525" h="623570">
                <a:moveTo>
                  <a:pt x="125387" y="169011"/>
                </a:moveTo>
                <a:lnTo>
                  <a:pt x="140523" y="119043"/>
                </a:lnTo>
                <a:lnTo>
                  <a:pt x="162128" y="77952"/>
                </a:lnTo>
                <a:lnTo>
                  <a:pt x="189826" y="50044"/>
                </a:lnTo>
                <a:lnTo>
                  <a:pt x="223240" y="39623"/>
                </a:lnTo>
                <a:lnTo>
                  <a:pt x="236873" y="40240"/>
                </a:lnTo>
                <a:lnTo>
                  <a:pt x="279514" y="49479"/>
                </a:lnTo>
                <a:lnTo>
                  <a:pt x="319229" y="70346"/>
                </a:lnTo>
                <a:lnTo>
                  <a:pt x="330580" y="79997"/>
                </a:lnTo>
                <a:lnTo>
                  <a:pt x="330580" y="189014"/>
                </a:lnTo>
                <a:lnTo>
                  <a:pt x="346582" y="189014"/>
                </a:lnTo>
                <a:lnTo>
                  <a:pt x="346582" y="0"/>
                </a:lnTo>
                <a:lnTo>
                  <a:pt x="330580" y="0"/>
                </a:lnTo>
                <a:lnTo>
                  <a:pt x="330580" y="38138"/>
                </a:lnTo>
                <a:lnTo>
                  <a:pt x="326123" y="37388"/>
                </a:lnTo>
                <a:lnTo>
                  <a:pt x="305118" y="30719"/>
                </a:lnTo>
                <a:lnTo>
                  <a:pt x="284907" y="25952"/>
                </a:lnTo>
                <a:lnTo>
                  <a:pt x="265488" y="23090"/>
                </a:lnTo>
                <a:lnTo>
                  <a:pt x="246862" y="22136"/>
                </a:lnTo>
                <a:lnTo>
                  <a:pt x="244386" y="22136"/>
                </a:lnTo>
                <a:lnTo>
                  <a:pt x="239737" y="22390"/>
                </a:lnTo>
                <a:lnTo>
                  <a:pt x="232917" y="22885"/>
                </a:lnTo>
                <a:lnTo>
                  <a:pt x="226098" y="23380"/>
                </a:lnTo>
                <a:lnTo>
                  <a:pt x="220827" y="23621"/>
                </a:lnTo>
                <a:lnTo>
                  <a:pt x="217106" y="23621"/>
                </a:lnTo>
                <a:lnTo>
                  <a:pt x="192268" y="27372"/>
                </a:lnTo>
                <a:lnTo>
                  <a:pt x="146501" y="42860"/>
                </a:lnTo>
                <a:lnTo>
                  <a:pt x="106111" y="68625"/>
                </a:lnTo>
                <a:lnTo>
                  <a:pt x="72060" y="102438"/>
                </a:lnTo>
                <a:lnTo>
                  <a:pt x="44535" y="143573"/>
                </a:lnTo>
                <a:lnTo>
                  <a:pt x="23561" y="189893"/>
                </a:lnTo>
                <a:lnTo>
                  <a:pt x="9154" y="240639"/>
                </a:lnTo>
                <a:lnTo>
                  <a:pt x="1391" y="293284"/>
                </a:lnTo>
                <a:lnTo>
                  <a:pt x="0" y="320166"/>
                </a:lnTo>
                <a:lnTo>
                  <a:pt x="1609" y="356028"/>
                </a:lnTo>
                <a:lnTo>
                  <a:pt x="14492" y="426951"/>
                </a:lnTo>
                <a:lnTo>
                  <a:pt x="40003" y="495383"/>
                </a:lnTo>
                <a:lnTo>
                  <a:pt x="76606" y="552776"/>
                </a:lnTo>
                <a:lnTo>
                  <a:pt x="123526" y="596560"/>
                </a:lnTo>
                <a:lnTo>
                  <a:pt x="177661" y="619863"/>
                </a:lnTo>
                <a:lnTo>
                  <a:pt x="207238" y="623404"/>
                </a:lnTo>
                <a:lnTo>
                  <a:pt x="227645" y="621730"/>
                </a:lnTo>
                <a:lnTo>
                  <a:pt x="269226" y="608333"/>
                </a:lnTo>
                <a:lnTo>
                  <a:pt x="310795" y="582098"/>
                </a:lnTo>
                <a:lnTo>
                  <a:pt x="346190" y="546380"/>
                </a:lnTo>
                <a:lnTo>
                  <a:pt x="373562" y="502572"/>
                </a:lnTo>
                <a:lnTo>
                  <a:pt x="388030" y="455695"/>
                </a:lnTo>
                <a:lnTo>
                  <a:pt x="390118" y="431418"/>
                </a:lnTo>
                <a:lnTo>
                  <a:pt x="389164" y="407918"/>
                </a:lnTo>
                <a:lnTo>
                  <a:pt x="381535" y="366150"/>
                </a:lnTo>
                <a:lnTo>
                  <a:pt x="357214" y="316606"/>
                </a:lnTo>
                <a:lnTo>
                  <a:pt x="322060" y="282697"/>
                </a:lnTo>
                <a:lnTo>
                  <a:pt x="280441" y="262305"/>
                </a:lnTo>
                <a:lnTo>
                  <a:pt x="236268" y="253590"/>
                </a:lnTo>
                <a:lnTo>
                  <a:pt x="175148" y="263850"/>
                </a:lnTo>
                <a:lnTo>
                  <a:pt x="124828" y="292646"/>
                </a:lnTo>
                <a:lnTo>
                  <a:pt x="113474" y="303237"/>
                </a:lnTo>
                <a:lnTo>
                  <a:pt x="113474" y="278117"/>
                </a:lnTo>
                <a:lnTo>
                  <a:pt x="114219" y="250787"/>
                </a:lnTo>
                <a:lnTo>
                  <a:pt x="116454" y="223493"/>
                </a:lnTo>
                <a:lnTo>
                  <a:pt x="120177" y="196233"/>
                </a:lnTo>
                <a:lnTo>
                  <a:pt x="125387" y="1690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88597" y="4788066"/>
            <a:ext cx="169545" cy="330835"/>
          </a:xfrm>
          <a:custGeom>
            <a:avLst/>
            <a:gdLst/>
            <a:ahLst/>
            <a:cxnLst/>
            <a:rect l="l" t="t" r="r" b="b"/>
            <a:pathLst>
              <a:path w="169545" h="330835">
                <a:moveTo>
                  <a:pt x="12839" y="41871"/>
                </a:moveTo>
                <a:lnTo>
                  <a:pt x="44340" y="16418"/>
                </a:lnTo>
                <a:lnTo>
                  <a:pt x="82881" y="657"/>
                </a:lnTo>
                <a:lnTo>
                  <a:pt x="93764" y="0"/>
                </a:lnTo>
                <a:lnTo>
                  <a:pt x="115164" y="2588"/>
                </a:lnTo>
                <a:lnTo>
                  <a:pt x="154876" y="41414"/>
                </a:lnTo>
                <a:lnTo>
                  <a:pt x="165552" y="87599"/>
                </a:lnTo>
                <a:lnTo>
                  <a:pt x="169113" y="143319"/>
                </a:lnTo>
                <a:lnTo>
                  <a:pt x="169113" y="162305"/>
                </a:lnTo>
                <a:lnTo>
                  <a:pt x="166767" y="208709"/>
                </a:lnTo>
                <a:lnTo>
                  <a:pt x="161785" y="246653"/>
                </a:lnTo>
                <a:lnTo>
                  <a:pt x="143903" y="297167"/>
                </a:lnTo>
                <a:lnTo>
                  <a:pt x="103562" y="328671"/>
                </a:lnTo>
                <a:lnTo>
                  <a:pt x="87629" y="330771"/>
                </a:lnTo>
                <a:lnTo>
                  <a:pt x="73554" y="329259"/>
                </a:lnTo>
                <a:lnTo>
                  <a:pt x="39916" y="306565"/>
                </a:lnTo>
                <a:lnTo>
                  <a:pt x="18095" y="262002"/>
                </a:lnTo>
                <a:lnTo>
                  <a:pt x="9326" y="223893"/>
                </a:lnTo>
                <a:lnTo>
                  <a:pt x="3887" y="183964"/>
                </a:lnTo>
                <a:lnTo>
                  <a:pt x="1312" y="142415"/>
                </a:lnTo>
                <a:lnTo>
                  <a:pt x="145" y="95694"/>
                </a:lnTo>
                <a:lnTo>
                  <a:pt x="0" y="70167"/>
                </a:lnTo>
                <a:lnTo>
                  <a:pt x="0" y="53225"/>
                </a:lnTo>
                <a:lnTo>
                  <a:pt x="12839" y="4187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427299" y="2886667"/>
            <a:ext cx="5380990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40" dirty="0">
                <a:solidFill>
                  <a:srgbClr val="FFFFFF"/>
                </a:solidFill>
                <a:latin typeface="Calibri"/>
                <a:cs typeface="Calibri"/>
              </a:rPr>
              <a:t>XIII</a:t>
            </a:r>
            <a:endParaRPr sz="2200">
              <a:latin typeface="Calibri"/>
              <a:cs typeface="Calibri"/>
            </a:endParaRPr>
          </a:p>
          <a:p>
            <a:pPr marL="36195" marR="5080" indent="-24130">
              <a:lnSpc>
                <a:spcPct val="100000"/>
              </a:lnSpc>
              <a:spcBef>
                <a:spcPts val="1315"/>
              </a:spcBef>
              <a:tabLst>
                <a:tab pos="2750185" algn="l"/>
              </a:tabLst>
            </a:pPr>
            <a:r>
              <a:rPr sz="6000" spc="-105" dirty="0">
                <a:solidFill>
                  <a:srgbClr val="939598"/>
                </a:solidFill>
                <a:latin typeface="Times New Roman"/>
                <a:cs typeface="Times New Roman"/>
              </a:rPr>
              <a:t>D</a:t>
            </a:r>
            <a:r>
              <a:rPr sz="6000" spc="-22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45" dirty="0">
                <a:solidFill>
                  <a:srgbClr val="939598"/>
                </a:solidFill>
                <a:latin typeface="Times New Roman"/>
                <a:cs typeface="Times New Roman"/>
              </a:rPr>
              <a:t>V</a:t>
            </a:r>
            <a:r>
              <a:rPr sz="6000" spc="-305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415" dirty="0">
                <a:solidFill>
                  <a:srgbClr val="939598"/>
                </a:solidFill>
                <a:latin typeface="Times New Roman"/>
                <a:cs typeface="Times New Roman"/>
              </a:rPr>
              <a:t>L</a:t>
            </a:r>
            <a:r>
              <a:rPr sz="6000" spc="-55" dirty="0">
                <a:solidFill>
                  <a:srgbClr val="939598"/>
                </a:solidFill>
                <a:latin typeface="Times New Roman"/>
                <a:cs typeface="Times New Roman"/>
              </a:rPr>
              <a:t>O</a:t>
            </a:r>
            <a:r>
              <a:rPr sz="6000" spc="-13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235" dirty="0">
                <a:solidFill>
                  <a:srgbClr val="939598"/>
                </a:solidFill>
                <a:latin typeface="Times New Roman"/>
                <a:cs typeface="Times New Roman"/>
              </a:rPr>
              <a:t>M</a:t>
            </a:r>
            <a:r>
              <a:rPr sz="6000" spc="-30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190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165" dirty="0">
                <a:solidFill>
                  <a:srgbClr val="939598"/>
                </a:solidFill>
                <a:latin typeface="Times New Roman"/>
                <a:cs typeface="Times New Roman"/>
              </a:rPr>
              <a:t>T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	</a:t>
            </a:r>
            <a:r>
              <a:rPr sz="6000" dirty="0">
                <a:solidFill>
                  <a:srgbClr val="939598"/>
                </a:solidFill>
                <a:latin typeface="Times New Roman"/>
                <a:cs typeface="Times New Roman"/>
              </a:rPr>
              <a:t>6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4173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0" dirty="0">
                <a:solidFill>
                  <a:srgbClr val="939598"/>
                </a:solidFill>
                <a:latin typeface="Calibri"/>
                <a:cs typeface="Calibri"/>
              </a:rPr>
              <a:t>XIII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486400" cy="27603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35560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merangkum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15621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menunjukan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508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membentuk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disam- 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4173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0" dirty="0">
                <a:solidFill>
                  <a:srgbClr val="939598"/>
                </a:solidFill>
                <a:latin typeface="Calibri"/>
                <a:cs typeface="Calibri"/>
              </a:rPr>
              <a:t>XIII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7316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Visual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identity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4173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0" dirty="0">
                <a:solidFill>
                  <a:srgbClr val="939598"/>
                </a:solidFill>
                <a:latin typeface="Calibri"/>
                <a:cs typeface="Calibri"/>
              </a:rPr>
              <a:t>XIII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169</Words>
  <Application>Microsoft Office PowerPoint</Application>
  <PresentationFormat>Custom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2018-05-24T07:41:48Z</dcterms:created>
  <dcterms:modified xsi:type="dcterms:W3CDTF">2018-05-24T08:10:16Z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