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630499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8282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77714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15497" y="3614520"/>
            <a:ext cx="494665" cy="610870"/>
          </a:xfrm>
          <a:custGeom>
            <a:avLst/>
            <a:gdLst/>
            <a:ahLst/>
            <a:cxnLst/>
            <a:rect l="l" t="t" r="r" b="b"/>
            <a:pathLst>
              <a:path w="494664" h="610870">
                <a:moveTo>
                  <a:pt x="255981" y="374853"/>
                </a:moveTo>
                <a:lnTo>
                  <a:pt x="297956" y="394151"/>
                </a:lnTo>
                <a:lnTo>
                  <a:pt x="311840" y="434390"/>
                </a:lnTo>
                <a:lnTo>
                  <a:pt x="316255" y="493267"/>
                </a:lnTo>
                <a:lnTo>
                  <a:pt x="318288" y="517044"/>
                </a:lnTo>
                <a:lnTo>
                  <a:pt x="325636" y="555182"/>
                </a:lnTo>
                <a:lnTo>
                  <a:pt x="347786" y="591378"/>
                </a:lnTo>
                <a:lnTo>
                  <a:pt x="385648" y="608266"/>
                </a:lnTo>
                <a:lnTo>
                  <a:pt x="396062" y="610374"/>
                </a:lnTo>
                <a:lnTo>
                  <a:pt x="419260" y="606829"/>
                </a:lnTo>
                <a:lnTo>
                  <a:pt x="440851" y="598422"/>
                </a:lnTo>
                <a:lnTo>
                  <a:pt x="460838" y="585155"/>
                </a:lnTo>
                <a:lnTo>
                  <a:pt x="479221" y="567029"/>
                </a:lnTo>
                <a:lnTo>
                  <a:pt x="494474" y="549351"/>
                </a:lnTo>
                <a:lnTo>
                  <a:pt x="482193" y="538759"/>
                </a:lnTo>
                <a:lnTo>
                  <a:pt x="466940" y="555497"/>
                </a:lnTo>
                <a:lnTo>
                  <a:pt x="463969" y="560082"/>
                </a:lnTo>
                <a:lnTo>
                  <a:pt x="459600" y="564464"/>
                </a:lnTo>
                <a:lnTo>
                  <a:pt x="453821" y="568617"/>
                </a:lnTo>
                <a:lnTo>
                  <a:pt x="448056" y="572769"/>
                </a:lnTo>
                <a:lnTo>
                  <a:pt x="442569" y="575284"/>
                </a:lnTo>
                <a:lnTo>
                  <a:pt x="437362" y="576148"/>
                </a:lnTo>
                <a:lnTo>
                  <a:pt x="437362" y="575030"/>
                </a:lnTo>
                <a:lnTo>
                  <a:pt x="436803" y="574471"/>
                </a:lnTo>
                <a:lnTo>
                  <a:pt x="435686" y="574471"/>
                </a:lnTo>
                <a:lnTo>
                  <a:pt x="431228" y="572122"/>
                </a:lnTo>
                <a:lnTo>
                  <a:pt x="427748" y="568274"/>
                </a:lnTo>
                <a:lnTo>
                  <a:pt x="425272" y="562940"/>
                </a:lnTo>
                <a:lnTo>
                  <a:pt x="422782" y="557606"/>
                </a:lnTo>
                <a:lnTo>
                  <a:pt x="417639" y="516610"/>
                </a:lnTo>
                <a:lnTo>
                  <a:pt x="416333" y="468801"/>
                </a:lnTo>
                <a:lnTo>
                  <a:pt x="415199" y="452227"/>
                </a:lnTo>
                <a:lnTo>
                  <a:pt x="406826" y="411371"/>
                </a:lnTo>
                <a:lnTo>
                  <a:pt x="371293" y="374958"/>
                </a:lnTo>
                <a:lnTo>
                  <a:pt x="318490" y="355879"/>
                </a:lnTo>
                <a:lnTo>
                  <a:pt x="302488" y="351231"/>
                </a:lnTo>
                <a:lnTo>
                  <a:pt x="338950" y="336905"/>
                </a:lnTo>
                <a:lnTo>
                  <a:pt x="372321" y="316338"/>
                </a:lnTo>
                <a:lnTo>
                  <a:pt x="396157" y="285329"/>
                </a:lnTo>
                <a:lnTo>
                  <a:pt x="410459" y="243877"/>
                </a:lnTo>
                <a:lnTo>
                  <a:pt x="415226" y="191985"/>
                </a:lnTo>
                <a:lnTo>
                  <a:pt x="415226" y="175983"/>
                </a:lnTo>
                <a:lnTo>
                  <a:pt x="403401" y="121796"/>
                </a:lnTo>
                <a:lnTo>
                  <a:pt x="375646" y="74968"/>
                </a:lnTo>
                <a:lnTo>
                  <a:pt x="335476" y="38103"/>
                </a:lnTo>
                <a:lnTo>
                  <a:pt x="285648" y="12826"/>
                </a:lnTo>
                <a:lnTo>
                  <a:pt x="230066" y="802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lnTo>
                  <a:pt x="162217" y="592886"/>
                </a:lnTo>
                <a:lnTo>
                  <a:pt x="162217" y="374853"/>
                </a:lnTo>
                <a:lnTo>
                  <a:pt x="233845" y="374853"/>
                </a:lnTo>
                <a:lnTo>
                  <a:pt x="255981" y="37485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57763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2160" y="36000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4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1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59185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85249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05628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64783" y="37769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99391" y="36145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4" h="610870">
                <a:moveTo>
                  <a:pt x="120649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09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2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49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0840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18158" y="3614520"/>
            <a:ext cx="219075" cy="610870"/>
          </a:xfrm>
          <a:custGeom>
            <a:avLst/>
            <a:gdLst/>
            <a:ahLst/>
            <a:cxnLst/>
            <a:rect l="l" t="t" r="r" b="b"/>
            <a:pathLst>
              <a:path w="219075" h="610870">
                <a:moveTo>
                  <a:pt x="161480" y="16738"/>
                </a:moveTo>
                <a:lnTo>
                  <a:pt x="218592" y="16738"/>
                </a:lnTo>
                <a:lnTo>
                  <a:pt x="218592" y="0"/>
                </a:lnTo>
                <a:lnTo>
                  <a:pt x="0" y="0"/>
                </a:lnTo>
                <a:lnTo>
                  <a:pt x="0" y="16738"/>
                </a:lnTo>
                <a:lnTo>
                  <a:pt x="56375" y="16738"/>
                </a:lnTo>
                <a:lnTo>
                  <a:pt x="56375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92" y="610374"/>
                </a:lnTo>
                <a:lnTo>
                  <a:pt x="218592" y="594372"/>
                </a:lnTo>
                <a:lnTo>
                  <a:pt x="161480" y="594372"/>
                </a:lnTo>
                <a:lnTo>
                  <a:pt x="161480" y="1673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83007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29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97980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20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6" y="2936"/>
                </a:lnTo>
                <a:lnTo>
                  <a:pt x="190386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44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86569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59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427299" y="2886667"/>
            <a:ext cx="5389245" cy="15036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35" dirty="0">
                <a:solidFill>
                  <a:srgbClr val="FFFFFF"/>
                </a:solidFill>
                <a:latin typeface="Calibri"/>
                <a:cs typeface="Calibri"/>
              </a:rPr>
              <a:t>XIV</a:t>
            </a:r>
            <a:endParaRPr sz="22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1315"/>
              </a:spcBef>
            </a:pPr>
            <a:r>
              <a:rPr sz="6000" spc="-225" dirty="0">
                <a:solidFill>
                  <a:srgbClr val="939598"/>
                </a:solidFill>
                <a:latin typeface="Times New Roman"/>
                <a:cs typeface="Times New Roman"/>
              </a:rPr>
              <a:t>PRESENTATION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5773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PRESENTATION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4224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939598"/>
                </a:solidFill>
                <a:latin typeface="Calibri"/>
                <a:cs typeface="Calibri"/>
              </a:rPr>
              <a:t>XIV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694680" cy="27603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262255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mendukung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321310" indent="-209550" algn="just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membuktikan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05740" marR="5080" indent="-205740">
              <a:lnSpc>
                <a:spcPts val="2130"/>
              </a:lnSpc>
              <a:spcBef>
                <a:spcPts val="2115"/>
              </a:spcBef>
              <a:buChar char="•"/>
              <a:tabLst>
                <a:tab pos="20574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menggunakan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disam- 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5773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PRESENTATION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4224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939598"/>
                </a:solidFill>
                <a:latin typeface="Calibri"/>
                <a:cs typeface="Calibri"/>
              </a:rPr>
              <a:t>XIV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2426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Presentasi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15773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PRESENTATION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4224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25" dirty="0">
                <a:solidFill>
                  <a:srgbClr val="939598"/>
                </a:solidFill>
                <a:latin typeface="Calibri"/>
                <a:cs typeface="Calibri"/>
              </a:rPr>
              <a:t>XIV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162</Words>
  <Application>Microsoft Office PowerPoint</Application>
  <PresentationFormat>Custom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2018-05-24T07:42:19Z</dcterms:created>
  <dcterms:modified xsi:type="dcterms:W3CDTF">2018-05-24T08:11:33Z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