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66608" y="3600006"/>
            <a:ext cx="418465" cy="625475"/>
          </a:xfrm>
          <a:custGeom>
            <a:avLst/>
            <a:gdLst/>
            <a:ahLst/>
            <a:cxnLst/>
            <a:rect l="l" t="t" r="r" b="b"/>
            <a:pathLst>
              <a:path w="418464" h="625475">
                <a:moveTo>
                  <a:pt x="166484" y="39624"/>
                </a:moveTo>
                <a:lnTo>
                  <a:pt x="121184" y="69456"/>
                </a:lnTo>
                <a:lnTo>
                  <a:pt x="80771" y="108737"/>
                </a:lnTo>
                <a:lnTo>
                  <a:pt x="46942" y="155527"/>
                </a:lnTo>
                <a:lnTo>
                  <a:pt x="21399" y="207899"/>
                </a:lnTo>
                <a:lnTo>
                  <a:pt x="5346" y="263542"/>
                </a:lnTo>
                <a:lnTo>
                  <a:pt x="0" y="320167"/>
                </a:lnTo>
                <a:lnTo>
                  <a:pt x="1312" y="349482"/>
                </a:lnTo>
                <a:lnTo>
                  <a:pt x="11819" y="406551"/>
                </a:lnTo>
                <a:lnTo>
                  <a:pt x="32624" y="461045"/>
                </a:lnTo>
                <a:lnTo>
                  <a:pt x="62437" y="510113"/>
                </a:lnTo>
                <a:lnTo>
                  <a:pt x="100804" y="552853"/>
                </a:lnTo>
                <a:lnTo>
                  <a:pt x="146290" y="586757"/>
                </a:lnTo>
                <a:lnTo>
                  <a:pt x="198292" y="611024"/>
                </a:lnTo>
                <a:lnTo>
                  <a:pt x="254609" y="623350"/>
                </a:lnTo>
                <a:lnTo>
                  <a:pt x="284251" y="624890"/>
                </a:lnTo>
                <a:lnTo>
                  <a:pt x="302713" y="624385"/>
                </a:lnTo>
                <a:lnTo>
                  <a:pt x="352996" y="616800"/>
                </a:lnTo>
                <a:lnTo>
                  <a:pt x="401393" y="599062"/>
                </a:lnTo>
                <a:lnTo>
                  <a:pt x="418388" y="590664"/>
                </a:lnTo>
                <a:lnTo>
                  <a:pt x="418388" y="563867"/>
                </a:lnTo>
                <a:lnTo>
                  <a:pt x="404041" y="574651"/>
                </a:lnTo>
                <a:lnTo>
                  <a:pt x="389440" y="583936"/>
                </a:lnTo>
                <a:lnTo>
                  <a:pt x="343919" y="602883"/>
                </a:lnTo>
                <a:lnTo>
                  <a:pt x="293496" y="609638"/>
                </a:lnTo>
                <a:lnTo>
                  <a:pt x="289775" y="609384"/>
                </a:lnTo>
                <a:lnTo>
                  <a:pt x="284784" y="608952"/>
                </a:lnTo>
                <a:lnTo>
                  <a:pt x="278510" y="608330"/>
                </a:lnTo>
                <a:lnTo>
                  <a:pt x="272249" y="607720"/>
                </a:lnTo>
                <a:lnTo>
                  <a:pt x="267373" y="607402"/>
                </a:lnTo>
                <a:lnTo>
                  <a:pt x="263905" y="607402"/>
                </a:lnTo>
                <a:lnTo>
                  <a:pt x="241226" y="604321"/>
                </a:lnTo>
                <a:lnTo>
                  <a:pt x="202269" y="589718"/>
                </a:lnTo>
                <a:lnTo>
                  <a:pt x="171689" y="564341"/>
                </a:lnTo>
                <a:lnTo>
                  <a:pt x="148601" y="531085"/>
                </a:lnTo>
                <a:lnTo>
                  <a:pt x="132587" y="491014"/>
                </a:lnTo>
                <a:lnTo>
                  <a:pt x="121929" y="447576"/>
                </a:lnTo>
                <a:lnTo>
                  <a:pt x="116003" y="401028"/>
                </a:lnTo>
                <a:lnTo>
                  <a:pt x="112745" y="349446"/>
                </a:lnTo>
                <a:lnTo>
                  <a:pt x="111988" y="321652"/>
                </a:lnTo>
                <a:lnTo>
                  <a:pt x="111988" y="313474"/>
                </a:lnTo>
                <a:lnTo>
                  <a:pt x="111493" y="307327"/>
                </a:lnTo>
                <a:lnTo>
                  <a:pt x="115128" y="236774"/>
                </a:lnTo>
                <a:lnTo>
                  <a:pt x="127165" y="173939"/>
                </a:lnTo>
                <a:lnTo>
                  <a:pt x="147754" y="118152"/>
                </a:lnTo>
                <a:lnTo>
                  <a:pt x="178079" y="72834"/>
                </a:lnTo>
                <a:lnTo>
                  <a:pt x="218244" y="42762"/>
                </a:lnTo>
                <a:lnTo>
                  <a:pt x="268363" y="32740"/>
                </a:lnTo>
                <a:lnTo>
                  <a:pt x="284068" y="34419"/>
                </a:lnTo>
                <a:lnTo>
                  <a:pt x="325246" y="46228"/>
                </a:lnTo>
                <a:lnTo>
                  <a:pt x="361601" y="69443"/>
                </a:lnTo>
                <a:lnTo>
                  <a:pt x="373557" y="79997"/>
                </a:lnTo>
                <a:lnTo>
                  <a:pt x="373557" y="189014"/>
                </a:lnTo>
                <a:lnTo>
                  <a:pt x="390296" y="189014"/>
                </a:lnTo>
                <a:lnTo>
                  <a:pt x="390296" y="0"/>
                </a:lnTo>
                <a:lnTo>
                  <a:pt x="373557" y="0"/>
                </a:lnTo>
                <a:lnTo>
                  <a:pt x="373557" y="38138"/>
                </a:lnTo>
                <a:lnTo>
                  <a:pt x="355193" y="31958"/>
                </a:lnTo>
                <a:lnTo>
                  <a:pt x="314274" y="19621"/>
                </a:lnTo>
                <a:lnTo>
                  <a:pt x="265417" y="14503"/>
                </a:lnTo>
                <a:lnTo>
                  <a:pt x="240038" y="16074"/>
                </a:lnTo>
                <a:lnTo>
                  <a:pt x="215088" y="20786"/>
                </a:lnTo>
                <a:lnTo>
                  <a:pt x="190570" y="28637"/>
                </a:lnTo>
                <a:lnTo>
                  <a:pt x="166484" y="396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1952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30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4496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19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6" y="2936"/>
                </a:lnTo>
                <a:lnTo>
                  <a:pt x="190386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3087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17941" y="3600006"/>
            <a:ext cx="418465" cy="625475"/>
          </a:xfrm>
          <a:custGeom>
            <a:avLst/>
            <a:gdLst/>
            <a:ahLst/>
            <a:cxnLst/>
            <a:rect l="l" t="t" r="r" b="b"/>
            <a:pathLst>
              <a:path w="418464" h="625475">
                <a:moveTo>
                  <a:pt x="166484" y="39624"/>
                </a:moveTo>
                <a:lnTo>
                  <a:pt x="121184" y="69456"/>
                </a:lnTo>
                <a:lnTo>
                  <a:pt x="80772" y="108737"/>
                </a:lnTo>
                <a:lnTo>
                  <a:pt x="46942" y="155527"/>
                </a:lnTo>
                <a:lnTo>
                  <a:pt x="21399" y="207899"/>
                </a:lnTo>
                <a:lnTo>
                  <a:pt x="5346" y="263542"/>
                </a:lnTo>
                <a:lnTo>
                  <a:pt x="0" y="320167"/>
                </a:lnTo>
                <a:lnTo>
                  <a:pt x="1312" y="349482"/>
                </a:lnTo>
                <a:lnTo>
                  <a:pt x="11819" y="406551"/>
                </a:lnTo>
                <a:lnTo>
                  <a:pt x="32624" y="461045"/>
                </a:lnTo>
                <a:lnTo>
                  <a:pt x="62437" y="510113"/>
                </a:lnTo>
                <a:lnTo>
                  <a:pt x="100804" y="552853"/>
                </a:lnTo>
                <a:lnTo>
                  <a:pt x="146290" y="586757"/>
                </a:lnTo>
                <a:lnTo>
                  <a:pt x="198292" y="611024"/>
                </a:lnTo>
                <a:lnTo>
                  <a:pt x="254609" y="623350"/>
                </a:lnTo>
                <a:lnTo>
                  <a:pt x="284251" y="624890"/>
                </a:lnTo>
                <a:lnTo>
                  <a:pt x="302713" y="624385"/>
                </a:lnTo>
                <a:lnTo>
                  <a:pt x="352996" y="616800"/>
                </a:lnTo>
                <a:lnTo>
                  <a:pt x="401393" y="599062"/>
                </a:lnTo>
                <a:lnTo>
                  <a:pt x="418388" y="590664"/>
                </a:lnTo>
                <a:lnTo>
                  <a:pt x="418388" y="563867"/>
                </a:lnTo>
                <a:lnTo>
                  <a:pt x="404041" y="574651"/>
                </a:lnTo>
                <a:lnTo>
                  <a:pt x="389440" y="583936"/>
                </a:lnTo>
                <a:lnTo>
                  <a:pt x="343919" y="602883"/>
                </a:lnTo>
                <a:lnTo>
                  <a:pt x="293497" y="609638"/>
                </a:lnTo>
                <a:lnTo>
                  <a:pt x="289775" y="609384"/>
                </a:lnTo>
                <a:lnTo>
                  <a:pt x="284784" y="608952"/>
                </a:lnTo>
                <a:lnTo>
                  <a:pt x="278511" y="608330"/>
                </a:lnTo>
                <a:lnTo>
                  <a:pt x="272249" y="607720"/>
                </a:lnTo>
                <a:lnTo>
                  <a:pt x="267373" y="607402"/>
                </a:lnTo>
                <a:lnTo>
                  <a:pt x="263906" y="607402"/>
                </a:lnTo>
                <a:lnTo>
                  <a:pt x="241226" y="604321"/>
                </a:lnTo>
                <a:lnTo>
                  <a:pt x="202269" y="589718"/>
                </a:lnTo>
                <a:lnTo>
                  <a:pt x="171689" y="564341"/>
                </a:lnTo>
                <a:lnTo>
                  <a:pt x="148601" y="531085"/>
                </a:lnTo>
                <a:lnTo>
                  <a:pt x="132587" y="491014"/>
                </a:lnTo>
                <a:lnTo>
                  <a:pt x="121929" y="447576"/>
                </a:lnTo>
                <a:lnTo>
                  <a:pt x="116003" y="401028"/>
                </a:lnTo>
                <a:lnTo>
                  <a:pt x="112745" y="349446"/>
                </a:lnTo>
                <a:lnTo>
                  <a:pt x="111988" y="321652"/>
                </a:lnTo>
                <a:lnTo>
                  <a:pt x="111988" y="313474"/>
                </a:lnTo>
                <a:lnTo>
                  <a:pt x="111493" y="307327"/>
                </a:lnTo>
                <a:lnTo>
                  <a:pt x="115128" y="236774"/>
                </a:lnTo>
                <a:lnTo>
                  <a:pt x="127165" y="173939"/>
                </a:lnTo>
                <a:lnTo>
                  <a:pt x="147754" y="118152"/>
                </a:lnTo>
                <a:lnTo>
                  <a:pt x="178079" y="72834"/>
                </a:lnTo>
                <a:lnTo>
                  <a:pt x="218244" y="42762"/>
                </a:lnTo>
                <a:lnTo>
                  <a:pt x="268363" y="32740"/>
                </a:lnTo>
                <a:lnTo>
                  <a:pt x="284068" y="34419"/>
                </a:lnTo>
                <a:lnTo>
                  <a:pt x="325247" y="46228"/>
                </a:lnTo>
                <a:lnTo>
                  <a:pt x="361601" y="69443"/>
                </a:lnTo>
                <a:lnTo>
                  <a:pt x="373557" y="79997"/>
                </a:lnTo>
                <a:lnTo>
                  <a:pt x="373557" y="189014"/>
                </a:lnTo>
                <a:lnTo>
                  <a:pt x="390296" y="189014"/>
                </a:lnTo>
                <a:lnTo>
                  <a:pt x="390296" y="0"/>
                </a:lnTo>
                <a:lnTo>
                  <a:pt x="373557" y="0"/>
                </a:lnTo>
                <a:lnTo>
                  <a:pt x="373557" y="38138"/>
                </a:lnTo>
                <a:lnTo>
                  <a:pt x="355193" y="31958"/>
                </a:lnTo>
                <a:lnTo>
                  <a:pt x="314274" y="19621"/>
                </a:lnTo>
                <a:lnTo>
                  <a:pt x="265417" y="14503"/>
                </a:lnTo>
                <a:lnTo>
                  <a:pt x="240038" y="16074"/>
                </a:lnTo>
                <a:lnTo>
                  <a:pt x="215088" y="20786"/>
                </a:lnTo>
                <a:lnTo>
                  <a:pt x="190570" y="28637"/>
                </a:lnTo>
                <a:lnTo>
                  <a:pt x="166484" y="396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96812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2690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20473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97712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70653" y="4528916"/>
            <a:ext cx="233679" cy="610870"/>
          </a:xfrm>
          <a:custGeom>
            <a:avLst/>
            <a:gdLst/>
            <a:ahLst/>
            <a:cxnLst/>
            <a:rect l="l" t="t" r="r" b="b"/>
            <a:pathLst>
              <a:path w="233679" h="610870">
                <a:moveTo>
                  <a:pt x="227711" y="13766"/>
                </a:moveTo>
                <a:lnTo>
                  <a:pt x="218605" y="0"/>
                </a:lnTo>
                <a:lnTo>
                  <a:pt x="0" y="125018"/>
                </a:lnTo>
                <a:lnTo>
                  <a:pt x="6146" y="140271"/>
                </a:lnTo>
                <a:lnTo>
                  <a:pt x="62509" y="109016"/>
                </a:lnTo>
                <a:lnTo>
                  <a:pt x="63995" y="110502"/>
                </a:lnTo>
                <a:lnTo>
                  <a:pt x="67986" y="116611"/>
                </a:lnTo>
                <a:lnTo>
                  <a:pt x="70835" y="128041"/>
                </a:lnTo>
                <a:lnTo>
                  <a:pt x="72544" y="144796"/>
                </a:lnTo>
                <a:lnTo>
                  <a:pt x="73113" y="166878"/>
                </a:lnTo>
                <a:lnTo>
                  <a:pt x="73113" y="594385"/>
                </a:lnTo>
                <a:lnTo>
                  <a:pt x="16751" y="594385"/>
                </a:lnTo>
                <a:lnTo>
                  <a:pt x="16751" y="610387"/>
                </a:lnTo>
                <a:lnTo>
                  <a:pt x="233667" y="610387"/>
                </a:lnTo>
                <a:lnTo>
                  <a:pt x="233667" y="594385"/>
                </a:lnTo>
                <a:lnTo>
                  <a:pt x="178968" y="594385"/>
                </a:lnTo>
                <a:lnTo>
                  <a:pt x="178968" y="41859"/>
                </a:lnTo>
                <a:lnTo>
                  <a:pt x="227711" y="1376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427299" y="2886667"/>
            <a:ext cx="3263265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30" dirty="0">
                <a:solidFill>
                  <a:srgbClr val="FFFFFF"/>
                </a:solidFill>
                <a:latin typeface="Calibri"/>
                <a:cs typeface="Calibri"/>
              </a:rPr>
              <a:t>III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17165" algn="l"/>
              </a:tabLst>
            </a:pPr>
            <a:r>
              <a:rPr sz="6000" spc="-430" dirty="0">
                <a:solidFill>
                  <a:srgbClr val="939598"/>
                </a:solidFill>
                <a:latin typeface="Times New Roman"/>
                <a:cs typeface="Times New Roman"/>
              </a:rPr>
              <a:t>C</a:t>
            </a:r>
            <a:r>
              <a:rPr sz="6000" spc="-459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365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C</a:t>
            </a:r>
            <a:r>
              <a:rPr sz="6000" spc="-9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5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spc="-730" dirty="0">
                <a:solidFill>
                  <a:srgbClr val="939598"/>
                </a:solidFill>
                <a:latin typeface="Times New Roman"/>
                <a:cs typeface="Times New Roman"/>
              </a:rPr>
              <a:t>1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36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939598"/>
                </a:solidFill>
                <a:latin typeface="Calibri"/>
                <a:cs typeface="Calibri"/>
              </a:rPr>
              <a:t>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695950" cy="2760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330835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merancang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36576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memadukan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508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mengidentifikasikan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disampaikan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36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939598"/>
                </a:solidFill>
                <a:latin typeface="Calibri"/>
                <a:cs typeface="Calibri"/>
              </a:rPr>
              <a:t>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0306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spc="14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30" dirty="0">
                <a:solidFill>
                  <a:srgbClr val="939598"/>
                </a:solidFill>
                <a:latin typeface="Calibri"/>
                <a:cs typeface="Calibri"/>
              </a:rPr>
              <a:t>w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r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36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939598"/>
                </a:solidFill>
                <a:latin typeface="Calibri"/>
                <a:cs typeface="Calibri"/>
              </a:rPr>
              <a:t>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167</Words>
  <Application>Microsoft Office PowerPoint</Application>
  <PresentationFormat>Custom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2018-05-24T07:38:02Z</dcterms:created>
  <dcterms:modified xsi:type="dcterms:W3CDTF">2018-05-24T07:54:27Z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