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66608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1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6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0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5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6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1952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30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4496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19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6" y="2936"/>
                </a:lnTo>
                <a:lnTo>
                  <a:pt x="190386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3087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7941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2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7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1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6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7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6812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2690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20473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7712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78093" y="4514409"/>
            <a:ext cx="306705" cy="637540"/>
          </a:xfrm>
          <a:custGeom>
            <a:avLst/>
            <a:gdLst/>
            <a:ahLst/>
            <a:cxnLst/>
            <a:rect l="l" t="t" r="r" b="b"/>
            <a:pathLst>
              <a:path w="306704" h="637539">
                <a:moveTo>
                  <a:pt x="184365" y="534288"/>
                </a:moveTo>
                <a:lnTo>
                  <a:pt x="175717" y="533264"/>
                </a:lnTo>
                <a:lnTo>
                  <a:pt x="165392" y="531125"/>
                </a:lnTo>
                <a:lnTo>
                  <a:pt x="153390" y="527868"/>
                </a:lnTo>
                <a:lnTo>
                  <a:pt x="139712" y="523493"/>
                </a:lnTo>
                <a:lnTo>
                  <a:pt x="125960" y="519184"/>
                </a:lnTo>
                <a:lnTo>
                  <a:pt x="113718" y="516104"/>
                </a:lnTo>
                <a:lnTo>
                  <a:pt x="102986" y="514255"/>
                </a:lnTo>
                <a:lnTo>
                  <a:pt x="93764" y="513638"/>
                </a:lnTo>
                <a:lnTo>
                  <a:pt x="83445" y="513865"/>
                </a:lnTo>
                <a:lnTo>
                  <a:pt x="38906" y="522174"/>
                </a:lnTo>
                <a:lnTo>
                  <a:pt x="15265" y="529640"/>
                </a:lnTo>
                <a:lnTo>
                  <a:pt x="16751" y="499871"/>
                </a:lnTo>
                <a:lnTo>
                  <a:pt x="25136" y="454927"/>
                </a:lnTo>
                <a:lnTo>
                  <a:pt x="47767" y="421716"/>
                </a:lnTo>
                <a:lnTo>
                  <a:pt x="79156" y="397448"/>
                </a:lnTo>
                <a:lnTo>
                  <a:pt x="130975" y="367410"/>
                </a:lnTo>
                <a:lnTo>
                  <a:pt x="141681" y="361887"/>
                </a:lnTo>
                <a:lnTo>
                  <a:pt x="153528" y="355719"/>
                </a:lnTo>
                <a:lnTo>
                  <a:pt x="195294" y="333235"/>
                </a:lnTo>
                <a:lnTo>
                  <a:pt x="238683" y="302958"/>
                </a:lnTo>
                <a:lnTo>
                  <a:pt x="276533" y="262474"/>
                </a:lnTo>
                <a:lnTo>
                  <a:pt x="295416" y="228866"/>
                </a:lnTo>
                <a:lnTo>
                  <a:pt x="305180" y="190357"/>
                </a:lnTo>
                <a:lnTo>
                  <a:pt x="306400" y="169290"/>
                </a:lnTo>
                <a:lnTo>
                  <a:pt x="304564" y="143271"/>
                </a:lnTo>
                <a:lnTo>
                  <a:pt x="289871" y="98623"/>
                </a:lnTo>
                <a:lnTo>
                  <a:pt x="261477" y="63811"/>
                </a:lnTo>
                <a:lnTo>
                  <a:pt x="225382" y="38742"/>
                </a:lnTo>
                <a:lnTo>
                  <a:pt x="183501" y="23140"/>
                </a:lnTo>
                <a:lnTo>
                  <a:pt x="141273" y="15463"/>
                </a:lnTo>
                <a:lnTo>
                  <a:pt x="120370" y="14503"/>
                </a:lnTo>
                <a:lnTo>
                  <a:pt x="106318" y="14724"/>
                </a:lnTo>
                <a:lnTo>
                  <a:pt x="56996" y="24645"/>
                </a:lnTo>
                <a:lnTo>
                  <a:pt x="20650" y="37388"/>
                </a:lnTo>
                <a:lnTo>
                  <a:pt x="15265" y="38138"/>
                </a:lnTo>
                <a:lnTo>
                  <a:pt x="15265" y="0"/>
                </a:lnTo>
                <a:lnTo>
                  <a:pt x="0" y="0"/>
                </a:lnTo>
                <a:lnTo>
                  <a:pt x="0" y="189001"/>
                </a:lnTo>
                <a:lnTo>
                  <a:pt x="15265" y="189001"/>
                </a:lnTo>
                <a:lnTo>
                  <a:pt x="15265" y="79997"/>
                </a:lnTo>
                <a:lnTo>
                  <a:pt x="23241" y="68267"/>
                </a:lnTo>
                <a:lnTo>
                  <a:pt x="57022" y="43065"/>
                </a:lnTo>
                <a:lnTo>
                  <a:pt x="99494" y="31992"/>
                </a:lnTo>
                <a:lnTo>
                  <a:pt x="114236" y="31254"/>
                </a:lnTo>
                <a:lnTo>
                  <a:pt x="134226" y="34155"/>
                </a:lnTo>
                <a:lnTo>
                  <a:pt x="174040" y="77660"/>
                </a:lnTo>
                <a:lnTo>
                  <a:pt x="186385" y="126430"/>
                </a:lnTo>
                <a:lnTo>
                  <a:pt x="190499" y="179895"/>
                </a:lnTo>
                <a:lnTo>
                  <a:pt x="189866" y="204481"/>
                </a:lnTo>
                <a:lnTo>
                  <a:pt x="184799" y="246010"/>
                </a:lnTo>
                <a:lnTo>
                  <a:pt x="168528" y="291118"/>
                </a:lnTo>
                <a:lnTo>
                  <a:pt x="143665" y="322777"/>
                </a:lnTo>
                <a:lnTo>
                  <a:pt x="100749" y="359232"/>
                </a:lnTo>
                <a:lnTo>
                  <a:pt x="83703" y="372753"/>
                </a:lnTo>
                <a:lnTo>
                  <a:pt x="68208" y="385598"/>
                </a:lnTo>
                <a:lnTo>
                  <a:pt x="32905" y="418573"/>
                </a:lnTo>
                <a:lnTo>
                  <a:pt x="9457" y="457633"/>
                </a:lnTo>
                <a:lnTo>
                  <a:pt x="1259" y="500171"/>
                </a:lnTo>
                <a:lnTo>
                  <a:pt x="0" y="544893"/>
                </a:lnTo>
                <a:lnTo>
                  <a:pt x="0" y="624890"/>
                </a:lnTo>
                <a:lnTo>
                  <a:pt x="15265" y="624890"/>
                </a:lnTo>
                <a:lnTo>
                  <a:pt x="15265" y="615772"/>
                </a:lnTo>
                <a:lnTo>
                  <a:pt x="15758" y="607809"/>
                </a:lnTo>
                <a:lnTo>
                  <a:pt x="40102" y="576869"/>
                </a:lnTo>
                <a:lnTo>
                  <a:pt x="48005" y="576148"/>
                </a:lnTo>
                <a:lnTo>
                  <a:pt x="57523" y="576531"/>
                </a:lnTo>
                <a:lnTo>
                  <a:pt x="95138" y="585775"/>
                </a:lnTo>
                <a:lnTo>
                  <a:pt x="131902" y="601256"/>
                </a:lnTo>
                <a:lnTo>
                  <a:pt x="145248" y="607211"/>
                </a:lnTo>
                <a:lnTo>
                  <a:pt x="157016" y="612236"/>
                </a:lnTo>
                <a:lnTo>
                  <a:pt x="199768" y="624552"/>
                </a:lnTo>
                <a:lnTo>
                  <a:pt x="207987" y="624890"/>
                </a:lnTo>
                <a:lnTo>
                  <a:pt x="217110" y="624657"/>
                </a:lnTo>
                <a:lnTo>
                  <a:pt x="263746" y="611193"/>
                </a:lnTo>
                <a:lnTo>
                  <a:pt x="279615" y="602754"/>
                </a:lnTo>
                <a:lnTo>
                  <a:pt x="279615" y="637171"/>
                </a:lnTo>
                <a:lnTo>
                  <a:pt x="296354" y="637171"/>
                </a:lnTo>
                <a:lnTo>
                  <a:pt x="296354" y="420623"/>
                </a:lnTo>
                <a:lnTo>
                  <a:pt x="279615" y="420623"/>
                </a:lnTo>
                <a:lnTo>
                  <a:pt x="279615" y="473265"/>
                </a:lnTo>
                <a:lnTo>
                  <a:pt x="263825" y="495082"/>
                </a:lnTo>
                <a:lnTo>
                  <a:pt x="242687" y="512525"/>
                </a:lnTo>
                <a:lnTo>
                  <a:pt x="216200" y="525595"/>
                </a:lnTo>
                <a:lnTo>
                  <a:pt x="184365" y="53428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7299" y="2886667"/>
            <a:ext cx="3263265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IV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43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459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365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9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5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spc="-200" dirty="0">
                <a:solidFill>
                  <a:srgbClr val="939598"/>
                </a:solidFill>
                <a:latin typeface="Times New Roman"/>
                <a:cs typeface="Times New Roman"/>
              </a:rPr>
              <a:t>2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8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939598"/>
                </a:solidFill>
                <a:latin typeface="Calibri"/>
                <a:cs typeface="Calibri"/>
              </a:rPr>
              <a:t>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69595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330835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merancang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36576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memadukan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mengidentifikasikan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disampaikan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8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939598"/>
                </a:solidFill>
                <a:latin typeface="Calibri"/>
                <a:cs typeface="Calibri"/>
              </a:rPr>
              <a:t>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932180" cy="114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Logo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Color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Im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8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Typo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087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939598"/>
                </a:solidFill>
                <a:latin typeface="Calibri"/>
                <a:cs typeface="Calibri"/>
              </a:rPr>
              <a:t>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170</Words>
  <Application>Microsoft Office PowerPoint</Application>
  <PresentationFormat>Custom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2018-05-24T07:33:04Z</dcterms:created>
  <dcterms:modified xsi:type="dcterms:W3CDTF">2018-05-24T07:56:33Z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