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66608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1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6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0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5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6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952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30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4496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19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3087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7941" y="3600006"/>
            <a:ext cx="418465" cy="625475"/>
          </a:xfrm>
          <a:custGeom>
            <a:avLst/>
            <a:gdLst/>
            <a:ahLst/>
            <a:cxnLst/>
            <a:rect l="l" t="t" r="r" b="b"/>
            <a:pathLst>
              <a:path w="418464" h="625475">
                <a:moveTo>
                  <a:pt x="166484" y="39624"/>
                </a:moveTo>
                <a:lnTo>
                  <a:pt x="121184" y="69456"/>
                </a:lnTo>
                <a:lnTo>
                  <a:pt x="80772" y="108737"/>
                </a:lnTo>
                <a:lnTo>
                  <a:pt x="46942" y="155527"/>
                </a:lnTo>
                <a:lnTo>
                  <a:pt x="21399" y="207899"/>
                </a:lnTo>
                <a:lnTo>
                  <a:pt x="5346" y="263542"/>
                </a:lnTo>
                <a:lnTo>
                  <a:pt x="0" y="320167"/>
                </a:lnTo>
                <a:lnTo>
                  <a:pt x="1312" y="349482"/>
                </a:lnTo>
                <a:lnTo>
                  <a:pt x="11819" y="406551"/>
                </a:lnTo>
                <a:lnTo>
                  <a:pt x="32624" y="461045"/>
                </a:lnTo>
                <a:lnTo>
                  <a:pt x="62437" y="510113"/>
                </a:lnTo>
                <a:lnTo>
                  <a:pt x="100804" y="552853"/>
                </a:lnTo>
                <a:lnTo>
                  <a:pt x="146290" y="586757"/>
                </a:lnTo>
                <a:lnTo>
                  <a:pt x="198292" y="611024"/>
                </a:lnTo>
                <a:lnTo>
                  <a:pt x="254609" y="623350"/>
                </a:lnTo>
                <a:lnTo>
                  <a:pt x="284251" y="624890"/>
                </a:lnTo>
                <a:lnTo>
                  <a:pt x="302713" y="624385"/>
                </a:lnTo>
                <a:lnTo>
                  <a:pt x="352996" y="616800"/>
                </a:lnTo>
                <a:lnTo>
                  <a:pt x="401393" y="599062"/>
                </a:lnTo>
                <a:lnTo>
                  <a:pt x="418388" y="590664"/>
                </a:lnTo>
                <a:lnTo>
                  <a:pt x="418388" y="563867"/>
                </a:lnTo>
                <a:lnTo>
                  <a:pt x="404041" y="574651"/>
                </a:lnTo>
                <a:lnTo>
                  <a:pt x="389440" y="583936"/>
                </a:lnTo>
                <a:lnTo>
                  <a:pt x="343919" y="602883"/>
                </a:lnTo>
                <a:lnTo>
                  <a:pt x="293497" y="609638"/>
                </a:lnTo>
                <a:lnTo>
                  <a:pt x="289775" y="609384"/>
                </a:lnTo>
                <a:lnTo>
                  <a:pt x="284784" y="608952"/>
                </a:lnTo>
                <a:lnTo>
                  <a:pt x="278511" y="608330"/>
                </a:lnTo>
                <a:lnTo>
                  <a:pt x="272249" y="607720"/>
                </a:lnTo>
                <a:lnTo>
                  <a:pt x="267373" y="607402"/>
                </a:lnTo>
                <a:lnTo>
                  <a:pt x="263906" y="607402"/>
                </a:lnTo>
                <a:lnTo>
                  <a:pt x="241226" y="604321"/>
                </a:lnTo>
                <a:lnTo>
                  <a:pt x="202269" y="589718"/>
                </a:lnTo>
                <a:lnTo>
                  <a:pt x="171689" y="564341"/>
                </a:lnTo>
                <a:lnTo>
                  <a:pt x="148601" y="531085"/>
                </a:lnTo>
                <a:lnTo>
                  <a:pt x="132587" y="491014"/>
                </a:lnTo>
                <a:lnTo>
                  <a:pt x="121929" y="447576"/>
                </a:lnTo>
                <a:lnTo>
                  <a:pt x="116003" y="401028"/>
                </a:lnTo>
                <a:lnTo>
                  <a:pt x="112745" y="349446"/>
                </a:lnTo>
                <a:lnTo>
                  <a:pt x="111988" y="321652"/>
                </a:lnTo>
                <a:lnTo>
                  <a:pt x="111988" y="313474"/>
                </a:lnTo>
                <a:lnTo>
                  <a:pt x="111493" y="307327"/>
                </a:lnTo>
                <a:lnTo>
                  <a:pt x="115128" y="236774"/>
                </a:lnTo>
                <a:lnTo>
                  <a:pt x="127165" y="173939"/>
                </a:lnTo>
                <a:lnTo>
                  <a:pt x="147754" y="118152"/>
                </a:lnTo>
                <a:lnTo>
                  <a:pt x="178079" y="72834"/>
                </a:lnTo>
                <a:lnTo>
                  <a:pt x="218244" y="42762"/>
                </a:lnTo>
                <a:lnTo>
                  <a:pt x="268363" y="32740"/>
                </a:lnTo>
                <a:lnTo>
                  <a:pt x="284068" y="34419"/>
                </a:lnTo>
                <a:lnTo>
                  <a:pt x="325247" y="46228"/>
                </a:lnTo>
                <a:lnTo>
                  <a:pt x="361601" y="69443"/>
                </a:lnTo>
                <a:lnTo>
                  <a:pt x="373557" y="79997"/>
                </a:lnTo>
                <a:lnTo>
                  <a:pt x="373557" y="189014"/>
                </a:lnTo>
                <a:lnTo>
                  <a:pt x="390296" y="189014"/>
                </a:lnTo>
                <a:lnTo>
                  <a:pt x="390296" y="0"/>
                </a:lnTo>
                <a:lnTo>
                  <a:pt x="373557" y="0"/>
                </a:lnTo>
                <a:lnTo>
                  <a:pt x="373557" y="38138"/>
                </a:lnTo>
                <a:lnTo>
                  <a:pt x="355193" y="31958"/>
                </a:lnTo>
                <a:lnTo>
                  <a:pt x="314274" y="19621"/>
                </a:lnTo>
                <a:lnTo>
                  <a:pt x="265417" y="14503"/>
                </a:lnTo>
                <a:lnTo>
                  <a:pt x="240038" y="16074"/>
                </a:lnTo>
                <a:lnTo>
                  <a:pt x="215088" y="20786"/>
                </a:lnTo>
                <a:lnTo>
                  <a:pt x="190570" y="28637"/>
                </a:lnTo>
                <a:lnTo>
                  <a:pt x="166484" y="3962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6812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82690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20473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7712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6612" y="4514401"/>
            <a:ext cx="337820" cy="637540"/>
          </a:xfrm>
          <a:custGeom>
            <a:avLst/>
            <a:gdLst/>
            <a:ahLst/>
            <a:cxnLst/>
            <a:rect l="l" t="t" r="r" b="b"/>
            <a:pathLst>
              <a:path w="337820" h="637539">
                <a:moveTo>
                  <a:pt x="188544" y="567690"/>
                </a:moveTo>
                <a:lnTo>
                  <a:pt x="172153" y="582846"/>
                </a:lnTo>
                <a:lnTo>
                  <a:pt x="155824" y="593990"/>
                </a:lnTo>
                <a:lnTo>
                  <a:pt x="139554" y="601120"/>
                </a:lnTo>
                <a:lnTo>
                  <a:pt x="123342" y="604240"/>
                </a:lnTo>
                <a:lnTo>
                  <a:pt x="107890" y="603125"/>
                </a:lnTo>
                <a:lnTo>
                  <a:pt x="61391" y="586384"/>
                </a:lnTo>
                <a:lnTo>
                  <a:pt x="24622" y="552901"/>
                </a:lnTo>
                <a:lnTo>
                  <a:pt x="16738" y="538759"/>
                </a:lnTo>
                <a:lnTo>
                  <a:pt x="16738" y="432904"/>
                </a:lnTo>
                <a:lnTo>
                  <a:pt x="0" y="432904"/>
                </a:lnTo>
                <a:lnTo>
                  <a:pt x="0" y="637171"/>
                </a:lnTo>
                <a:lnTo>
                  <a:pt x="16738" y="637171"/>
                </a:lnTo>
                <a:lnTo>
                  <a:pt x="16738" y="590664"/>
                </a:lnTo>
                <a:lnTo>
                  <a:pt x="23634" y="593636"/>
                </a:lnTo>
                <a:lnTo>
                  <a:pt x="62141" y="608061"/>
                </a:lnTo>
                <a:lnTo>
                  <a:pt x="104355" y="621083"/>
                </a:lnTo>
                <a:lnTo>
                  <a:pt x="136994" y="625640"/>
                </a:lnTo>
                <a:lnTo>
                  <a:pt x="144068" y="625640"/>
                </a:lnTo>
                <a:lnTo>
                  <a:pt x="195460" y="617533"/>
                </a:lnTo>
                <a:lnTo>
                  <a:pt x="244992" y="593945"/>
                </a:lnTo>
                <a:lnTo>
                  <a:pt x="287682" y="557503"/>
                </a:lnTo>
                <a:lnTo>
                  <a:pt x="319239" y="511048"/>
                </a:lnTo>
                <a:lnTo>
                  <a:pt x="335838" y="457780"/>
                </a:lnTo>
                <a:lnTo>
                  <a:pt x="337464" y="439051"/>
                </a:lnTo>
                <a:lnTo>
                  <a:pt x="336402" y="414950"/>
                </a:lnTo>
                <a:lnTo>
                  <a:pt x="327906" y="373416"/>
                </a:lnTo>
                <a:lnTo>
                  <a:pt x="302102" y="327445"/>
                </a:lnTo>
                <a:lnTo>
                  <a:pt x="269829" y="299555"/>
                </a:lnTo>
                <a:lnTo>
                  <a:pt x="222923" y="277317"/>
                </a:lnTo>
                <a:lnTo>
                  <a:pt x="215798" y="274281"/>
                </a:lnTo>
                <a:lnTo>
                  <a:pt x="215798" y="273659"/>
                </a:lnTo>
                <a:lnTo>
                  <a:pt x="215798" y="272542"/>
                </a:lnTo>
                <a:lnTo>
                  <a:pt x="221957" y="269227"/>
                </a:lnTo>
                <a:lnTo>
                  <a:pt x="261678" y="248884"/>
                </a:lnTo>
                <a:lnTo>
                  <a:pt x="295462" y="217705"/>
                </a:lnTo>
                <a:lnTo>
                  <a:pt x="313451" y="180133"/>
                </a:lnTo>
                <a:lnTo>
                  <a:pt x="317004" y="148640"/>
                </a:lnTo>
                <a:lnTo>
                  <a:pt x="314121" y="119282"/>
                </a:lnTo>
                <a:lnTo>
                  <a:pt x="291051" y="70266"/>
                </a:lnTo>
                <a:lnTo>
                  <a:pt x="246679" y="34816"/>
                </a:lnTo>
                <a:lnTo>
                  <a:pt x="191611" y="16771"/>
                </a:lnTo>
                <a:lnTo>
                  <a:pt x="160731" y="14516"/>
                </a:lnTo>
                <a:lnTo>
                  <a:pt x="135092" y="15992"/>
                </a:lnTo>
                <a:lnTo>
                  <a:pt x="109151" y="20421"/>
                </a:lnTo>
                <a:lnTo>
                  <a:pt x="82908" y="27803"/>
                </a:lnTo>
                <a:lnTo>
                  <a:pt x="56362" y="38138"/>
                </a:lnTo>
                <a:lnTo>
                  <a:pt x="56362" y="0"/>
                </a:lnTo>
                <a:lnTo>
                  <a:pt x="40373" y="0"/>
                </a:lnTo>
                <a:lnTo>
                  <a:pt x="40373" y="189014"/>
                </a:lnTo>
                <a:lnTo>
                  <a:pt x="56362" y="189014"/>
                </a:lnTo>
                <a:lnTo>
                  <a:pt x="56362" y="79997"/>
                </a:lnTo>
                <a:lnTo>
                  <a:pt x="62853" y="68574"/>
                </a:lnTo>
                <a:lnTo>
                  <a:pt x="94272" y="43446"/>
                </a:lnTo>
                <a:lnTo>
                  <a:pt x="138359" y="32016"/>
                </a:lnTo>
                <a:lnTo>
                  <a:pt x="154711" y="31254"/>
                </a:lnTo>
                <a:lnTo>
                  <a:pt x="172144" y="34381"/>
                </a:lnTo>
                <a:lnTo>
                  <a:pt x="205740" y="63347"/>
                </a:lnTo>
                <a:lnTo>
                  <a:pt x="217955" y="115343"/>
                </a:lnTo>
                <a:lnTo>
                  <a:pt x="218770" y="136372"/>
                </a:lnTo>
                <a:lnTo>
                  <a:pt x="212809" y="194403"/>
                </a:lnTo>
                <a:lnTo>
                  <a:pt x="194925" y="235853"/>
                </a:lnTo>
                <a:lnTo>
                  <a:pt x="165117" y="260722"/>
                </a:lnTo>
                <a:lnTo>
                  <a:pt x="123380" y="269011"/>
                </a:lnTo>
                <a:lnTo>
                  <a:pt x="95250" y="269011"/>
                </a:lnTo>
                <a:lnTo>
                  <a:pt x="95250" y="285750"/>
                </a:lnTo>
                <a:lnTo>
                  <a:pt x="124828" y="285750"/>
                </a:lnTo>
                <a:lnTo>
                  <a:pt x="145645" y="287424"/>
                </a:lnTo>
                <a:lnTo>
                  <a:pt x="191147" y="312547"/>
                </a:lnTo>
                <a:lnTo>
                  <a:pt x="214514" y="355289"/>
                </a:lnTo>
                <a:lnTo>
                  <a:pt x="221962" y="402653"/>
                </a:lnTo>
                <a:lnTo>
                  <a:pt x="223240" y="435889"/>
                </a:lnTo>
                <a:lnTo>
                  <a:pt x="220371" y="480680"/>
                </a:lnTo>
                <a:lnTo>
                  <a:pt x="213631" y="517577"/>
                </a:lnTo>
                <a:lnTo>
                  <a:pt x="203022" y="546580"/>
                </a:lnTo>
                <a:lnTo>
                  <a:pt x="188544" y="5676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7299" y="2886667"/>
            <a:ext cx="3263265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43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459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365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C</a:t>
            </a:r>
            <a:r>
              <a:rPr sz="6000" spc="-9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5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3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rgbClr val="939598"/>
                </a:solidFill>
                <a:latin typeface="Calibri"/>
                <a:cs typeface="Calibri"/>
              </a:rPr>
              <a:t>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595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33083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merancang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6576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memadukan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508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mengidentifikasikan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disampaikan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rgbClr val="939598"/>
                </a:solidFill>
                <a:latin typeface="Calibri"/>
                <a:cs typeface="Calibri"/>
              </a:rPr>
              <a:t>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2940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Creative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company</a:t>
            </a:r>
            <a:r>
              <a:rPr sz="2000" b="1" spc="15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profile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9665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CONCEPT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2471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rgbClr val="939598"/>
                </a:solidFill>
                <a:latin typeface="Calibri"/>
                <a:cs typeface="Calibri"/>
              </a:rPr>
              <a:t>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2018-05-24T07:32:17Z</dcterms:created>
  <dcterms:modified xsi:type="dcterms:W3CDTF">2018-05-24T07:58:19Z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